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61" r:id="rId5"/>
    <p:sldId id="289" r:id="rId6"/>
    <p:sldId id="262" r:id="rId7"/>
    <p:sldId id="264" r:id="rId8"/>
    <p:sldId id="268" r:id="rId9"/>
    <p:sldId id="266" r:id="rId10"/>
    <p:sldId id="270" r:id="rId11"/>
    <p:sldId id="263" r:id="rId12"/>
    <p:sldId id="265" r:id="rId13"/>
    <p:sldId id="269" r:id="rId14"/>
    <p:sldId id="271" r:id="rId15"/>
    <p:sldId id="276" r:id="rId16"/>
    <p:sldId id="282" r:id="rId17"/>
    <p:sldId id="283" r:id="rId18"/>
    <p:sldId id="277" r:id="rId19"/>
    <p:sldId id="286" r:id="rId20"/>
    <p:sldId id="288" r:id="rId21"/>
    <p:sldId id="284" r:id="rId22"/>
    <p:sldId id="287" r:id="rId23"/>
    <p:sldId id="278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Мерзляков" initials="АМ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70" autoAdjust="0"/>
  </p:normalViewPr>
  <p:slideViewPr>
    <p:cSldViewPr snapToGrid="0">
      <p:cViewPr varScale="1">
        <p:scale>
          <a:sx n="109" d="100"/>
          <a:sy n="109" d="100"/>
        </p:scale>
        <p:origin x="636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02162985553015"/>
          <c:y val="0.13928836150116602"/>
          <c:w val="0.86741045622717361"/>
          <c:h val="0.769445439923411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7279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B1-4039-8D44-4FD7C54EDD72}"/>
                </c:ext>
              </c:extLst>
            </c:dLbl>
            <c:dLbl>
              <c:idx val="3"/>
              <c:layout>
                <c:manualLayout>
                  <c:x val="-2.7514634481622629E-3"/>
                  <c:y val="-3.9523152498238914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7478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B1-4039-8D44-4FD7C54EDD72}"/>
                </c:ext>
              </c:extLst>
            </c:dLbl>
            <c:dLbl>
              <c:idx val="4"/>
              <c:layout>
                <c:manualLayout>
                  <c:x val="-1.3757317240810812E-3"/>
                  <c:y val="-6.49308933899639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 smtClean="0">
                        <a:solidFill>
                          <a:schemeClr val="bg1"/>
                        </a:solidFill>
                      </a:rPr>
                      <a:t>8092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24B1-4039-8D44-4FD7C54EDD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7252</c:v>
                </c:pt>
                <c:pt idx="1">
                  <c:v>7092</c:v>
                </c:pt>
                <c:pt idx="2">
                  <c:v>7279</c:v>
                </c:pt>
                <c:pt idx="3">
                  <c:v>7478</c:v>
                </c:pt>
                <c:pt idx="4">
                  <c:v>8092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48-445D-8CB3-9E8D8B57AB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B748-445D-8CB3-9E8D8B57AB3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B748-445D-8CB3-9E8D8B57AB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63586304"/>
        <c:axId val="60593280"/>
        <c:axId val="0"/>
      </c:bar3DChart>
      <c:catAx>
        <c:axId val="63586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593280"/>
        <c:crosses val="autoZero"/>
        <c:auto val="1"/>
        <c:lblAlgn val="ctr"/>
        <c:lblOffset val="100"/>
        <c:noMultiLvlLbl val="0"/>
      </c:catAx>
      <c:valAx>
        <c:axId val="6059328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Человек</a:t>
                </a:r>
              </a:p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rich>
          </c:tx>
          <c:layout>
            <c:manualLayout>
              <c:xMode val="edge"/>
              <c:yMode val="edge"/>
              <c:x val="0.10172366185987453"/>
              <c:y val="0.4408289725603072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one"/>
        <c:crossAx val="6358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9BD-42D8-BD7A-7052509FE3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99BD-42D8-BD7A-7052509FE3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9BD-42D8-BD7A-7052509FE3E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9BD-42D8-BD7A-7052509FE3E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9BD-42D8-BD7A-7052509FE3E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99BD-42D8-BD7A-7052509FE3E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9BD-42D8-BD7A-7052509FE3E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99BD-42D8-BD7A-7052509FE3E6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Информационно-пропагандистская работа</c:v>
                </c:pt>
                <c:pt idx="1">
                  <c:v>Подготовка и обучение кадров и актива</c:v>
                </c:pt>
                <c:pt idx="2">
                  <c:v>Работа с молодежью</c:v>
                </c:pt>
                <c:pt idx="3">
                  <c:v>Культурно-массовые мероприятия</c:v>
                </c:pt>
                <c:pt idx="4">
                  <c:v>Спортивные мероприятия</c:v>
                </c:pt>
                <c:pt idx="5">
                  <c:v>Проведение профсоюзных конкурсов</c:v>
                </c:pt>
                <c:pt idx="6">
                  <c:v>Оздоровление и отдых</c:v>
                </c:pt>
                <c:pt idx="7">
                  <c:v>Социальная помощь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2.21</c:v>
                </c:pt>
                <c:pt idx="1">
                  <c:v>4.9000000000000004</c:v>
                </c:pt>
                <c:pt idx="2">
                  <c:v>2.9499999999999997</c:v>
                </c:pt>
                <c:pt idx="3" formatCode="0.0">
                  <c:v>39.4</c:v>
                </c:pt>
                <c:pt idx="4">
                  <c:v>3.6</c:v>
                </c:pt>
                <c:pt idx="5">
                  <c:v>0.43000000000000038</c:v>
                </c:pt>
                <c:pt idx="6">
                  <c:v>9.93</c:v>
                </c:pt>
                <c:pt idx="7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BD-42D8-BD7A-7052509FE3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302371417481084"/>
          <c:y val="0.13288701598991767"/>
          <c:w val="0.36828191751668782"/>
          <c:h val="0.8166393878217693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C2939D-08B9-40DF-AFD7-DAD7290F983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AFDC3D-4D98-42D3-929D-7165F524ECAC}">
      <dgm:prSet custT="1"/>
      <dgm:spPr/>
      <dgm:t>
        <a:bodyPr/>
        <a:lstStyle/>
        <a:p>
          <a:pPr rtl="0"/>
          <a:r>
            <a:rPr lang="ru-RU" sz="3200" dirty="0" smtClean="0"/>
            <a:t>Отчет о деятельности Тюменской городской организации Профсоюза работников народного образования и науки РФ</a:t>
          </a:r>
          <a:endParaRPr lang="ru-RU" sz="3200" dirty="0"/>
        </a:p>
      </dgm:t>
    </dgm:pt>
    <dgm:pt modelId="{700E149A-E832-4342-BB03-86DB544DF36A}" type="parTrans" cxnId="{7661D316-CDC3-4D9B-90A3-E4B7A7FDD86A}">
      <dgm:prSet/>
      <dgm:spPr/>
      <dgm:t>
        <a:bodyPr/>
        <a:lstStyle/>
        <a:p>
          <a:endParaRPr lang="ru-RU"/>
        </a:p>
      </dgm:t>
    </dgm:pt>
    <dgm:pt modelId="{78B3C5A6-D23E-43F8-841D-1F4EAA982CE2}" type="sibTrans" cxnId="{7661D316-CDC3-4D9B-90A3-E4B7A7FDD86A}">
      <dgm:prSet/>
      <dgm:spPr/>
      <dgm:t>
        <a:bodyPr/>
        <a:lstStyle/>
        <a:p>
          <a:endParaRPr lang="ru-RU"/>
        </a:p>
      </dgm:t>
    </dgm:pt>
    <dgm:pt modelId="{192D89FC-1CAC-4DDF-BB3B-61E0CFB47716}" type="pres">
      <dgm:prSet presAssocID="{6CC2939D-08B9-40DF-AFD7-DAD7290F98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18D1D4-9F92-412A-A037-A5415F42A2EC}" type="pres">
      <dgm:prSet presAssocID="{6CC2939D-08B9-40DF-AFD7-DAD7290F9838}" presName="arrow" presStyleLbl="bgShp" presStyleIdx="0" presStyleCnt="1" custLinFactNeighborX="-3427" custLinFactNeighborY="-6736"/>
      <dgm:spPr/>
      <dgm:t>
        <a:bodyPr/>
        <a:lstStyle/>
        <a:p>
          <a:endParaRPr lang="ru-RU"/>
        </a:p>
      </dgm:t>
    </dgm:pt>
    <dgm:pt modelId="{184DAB21-5DC3-4CD1-B2DB-D713D2432CD9}" type="pres">
      <dgm:prSet presAssocID="{6CC2939D-08B9-40DF-AFD7-DAD7290F9838}" presName="points" presStyleCnt="0"/>
      <dgm:spPr/>
    </dgm:pt>
    <dgm:pt modelId="{D17BB24D-82D4-41BD-A982-9AE3989B2266}" type="pres">
      <dgm:prSet presAssocID="{54AFDC3D-4D98-42D3-929D-7165F524ECAC}" presName="compositeA" presStyleCnt="0"/>
      <dgm:spPr/>
    </dgm:pt>
    <dgm:pt modelId="{CCBCEB03-CD71-409A-8E79-7E8517795B29}" type="pres">
      <dgm:prSet presAssocID="{54AFDC3D-4D98-42D3-929D-7165F524ECAC}" presName="textA" presStyleLbl="revTx" presStyleIdx="0" presStyleCnt="1" custScaleX="111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ACEA9-30F7-4EF3-B421-40907108B165}" type="pres">
      <dgm:prSet presAssocID="{54AFDC3D-4D98-42D3-929D-7165F524ECAC}" presName="circleA" presStyleLbl="node1" presStyleIdx="0" presStyleCnt="1" custLinFactNeighborX="46588" custLinFactNeighborY="-29951"/>
      <dgm:spPr/>
      <dgm:t>
        <a:bodyPr/>
        <a:lstStyle/>
        <a:p>
          <a:endParaRPr lang="ru-RU"/>
        </a:p>
      </dgm:t>
    </dgm:pt>
    <dgm:pt modelId="{AED27F6A-E9CA-4AEB-856C-52E34C3627DA}" type="pres">
      <dgm:prSet presAssocID="{54AFDC3D-4D98-42D3-929D-7165F524ECAC}" presName="spaceA" presStyleCnt="0"/>
      <dgm:spPr/>
    </dgm:pt>
  </dgm:ptLst>
  <dgm:cxnLst>
    <dgm:cxn modelId="{CF9DC525-5CEE-406A-911C-353E48B781FC}" type="presOf" srcId="{6CC2939D-08B9-40DF-AFD7-DAD7290F9838}" destId="{192D89FC-1CAC-4DDF-BB3B-61E0CFB47716}" srcOrd="0" destOrd="0" presId="urn:microsoft.com/office/officeart/2005/8/layout/hProcess11"/>
    <dgm:cxn modelId="{5E51D16B-AD1E-42B8-9FD5-4DCB6DD63D26}" type="presOf" srcId="{54AFDC3D-4D98-42D3-929D-7165F524ECAC}" destId="{CCBCEB03-CD71-409A-8E79-7E8517795B29}" srcOrd="0" destOrd="0" presId="urn:microsoft.com/office/officeart/2005/8/layout/hProcess11"/>
    <dgm:cxn modelId="{7661D316-CDC3-4D9B-90A3-E4B7A7FDD86A}" srcId="{6CC2939D-08B9-40DF-AFD7-DAD7290F9838}" destId="{54AFDC3D-4D98-42D3-929D-7165F524ECAC}" srcOrd="0" destOrd="0" parTransId="{700E149A-E832-4342-BB03-86DB544DF36A}" sibTransId="{78B3C5A6-D23E-43F8-841D-1F4EAA982CE2}"/>
    <dgm:cxn modelId="{57E953B6-BE77-472F-A2A1-560D46946D2C}" type="presParOf" srcId="{192D89FC-1CAC-4DDF-BB3B-61E0CFB47716}" destId="{6818D1D4-9F92-412A-A037-A5415F42A2EC}" srcOrd="0" destOrd="0" presId="urn:microsoft.com/office/officeart/2005/8/layout/hProcess11"/>
    <dgm:cxn modelId="{CE43297E-5B4E-475F-A3EF-BB0D5B3B92CF}" type="presParOf" srcId="{192D89FC-1CAC-4DDF-BB3B-61E0CFB47716}" destId="{184DAB21-5DC3-4CD1-B2DB-D713D2432CD9}" srcOrd="1" destOrd="0" presId="urn:microsoft.com/office/officeart/2005/8/layout/hProcess11"/>
    <dgm:cxn modelId="{436FD87A-8A8D-4C7A-BD8B-B1A1E3052FD6}" type="presParOf" srcId="{184DAB21-5DC3-4CD1-B2DB-D713D2432CD9}" destId="{D17BB24D-82D4-41BD-A982-9AE3989B2266}" srcOrd="0" destOrd="0" presId="urn:microsoft.com/office/officeart/2005/8/layout/hProcess11"/>
    <dgm:cxn modelId="{E980EB7E-12DC-48C2-8FCF-3240C9EEB50C}" type="presParOf" srcId="{D17BB24D-82D4-41BD-A982-9AE3989B2266}" destId="{CCBCEB03-CD71-409A-8E79-7E8517795B29}" srcOrd="0" destOrd="0" presId="urn:microsoft.com/office/officeart/2005/8/layout/hProcess11"/>
    <dgm:cxn modelId="{447BE555-8D7C-4B3A-8904-794E0D0DD9AE}" type="presParOf" srcId="{D17BB24D-82D4-41BD-A982-9AE3989B2266}" destId="{497ACEA9-30F7-4EF3-B421-40907108B165}" srcOrd="1" destOrd="0" presId="urn:microsoft.com/office/officeart/2005/8/layout/hProcess11"/>
    <dgm:cxn modelId="{4D9F0F7F-0197-4B82-94B3-6B8D1F8A114E}" type="presParOf" srcId="{D17BB24D-82D4-41BD-A982-9AE3989B2266}" destId="{AED27F6A-E9CA-4AEB-856C-52E34C3627D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4A679D8-A921-4040-A3FD-869CBCAAB79B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B8C718-7B4B-42AE-9B7A-8DDF11DB8F25}">
      <dgm:prSet/>
      <dgm:spPr/>
      <dgm:t>
        <a:bodyPr/>
        <a:lstStyle/>
        <a:p>
          <a:pPr algn="ctr" rtl="0"/>
          <a:r>
            <a:rPr lang="ru-RU" dirty="0" smtClean="0"/>
            <a:t>На основании анализа результатов проводится </a:t>
          </a:r>
          <a:r>
            <a:rPr lang="ru-RU" smtClean="0"/>
            <a:t>обучение профактива, уполномоченных </a:t>
          </a:r>
          <a:r>
            <a:rPr lang="ru-RU" dirty="0" smtClean="0"/>
            <a:t>лиц профсоюзных комитетов ОУ по охране труда и технике безопасности, внештатных правовых инспекторов</a:t>
          </a:r>
          <a:endParaRPr lang="ru-RU" dirty="0"/>
        </a:p>
      </dgm:t>
    </dgm:pt>
    <dgm:pt modelId="{E75040C0-6CB8-49BA-A5F1-A2DD7CC34E71}" type="parTrans" cxnId="{AF61B846-A258-4307-8B7F-A1ABE3740D0E}">
      <dgm:prSet/>
      <dgm:spPr/>
      <dgm:t>
        <a:bodyPr/>
        <a:lstStyle/>
        <a:p>
          <a:endParaRPr lang="ru-RU"/>
        </a:p>
      </dgm:t>
    </dgm:pt>
    <dgm:pt modelId="{16D32E24-CBD8-4DA9-A841-F46DF9191DFF}" type="sibTrans" cxnId="{AF61B846-A258-4307-8B7F-A1ABE3740D0E}">
      <dgm:prSet/>
      <dgm:spPr/>
      <dgm:t>
        <a:bodyPr/>
        <a:lstStyle/>
        <a:p>
          <a:endParaRPr lang="ru-RU"/>
        </a:p>
      </dgm:t>
    </dgm:pt>
    <dgm:pt modelId="{6FD43168-1CC3-4350-9D7E-3EB74F23DE9A}" type="pres">
      <dgm:prSet presAssocID="{24A679D8-A921-4040-A3FD-869CBCAAB79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6E6BFD7E-8A5D-41B1-B20E-F13A91E58235}" type="pres">
      <dgm:prSet presAssocID="{D0B8C718-7B4B-42AE-9B7A-8DDF11DB8F25}" presName="parenttextcomposite" presStyleCnt="0"/>
      <dgm:spPr/>
    </dgm:pt>
    <dgm:pt modelId="{1465478F-FF20-4FDA-A0C1-DC6960F885FD}" type="pres">
      <dgm:prSet presAssocID="{D0B8C718-7B4B-42AE-9B7A-8DDF11DB8F25}" presName="parenttext" presStyleLbl="revTx" presStyleIdx="0" presStyleCnt="1" custScaleX="154904" custLinFactNeighborX="10272" custLinFactNeighborY="-693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96CF1-5E9C-430F-A780-1845B1196D51}" type="pres">
      <dgm:prSet presAssocID="{D0B8C718-7B4B-42AE-9B7A-8DDF11DB8F25}" presName="parallelogramComposite" presStyleCnt="0"/>
      <dgm:spPr/>
    </dgm:pt>
    <dgm:pt modelId="{5E770D75-5B40-476C-9563-D6D93A29B272}" type="pres">
      <dgm:prSet presAssocID="{D0B8C718-7B4B-42AE-9B7A-8DDF11DB8F25}" presName="parallelogram1" presStyleLbl="alignNode1" presStyleIdx="0" presStyleCnt="7"/>
      <dgm:spPr/>
    </dgm:pt>
    <dgm:pt modelId="{787033D5-EB59-460C-A030-5593CE96FC14}" type="pres">
      <dgm:prSet presAssocID="{D0B8C718-7B4B-42AE-9B7A-8DDF11DB8F25}" presName="parallelogram2" presStyleLbl="alignNode1" presStyleIdx="1" presStyleCnt="7"/>
      <dgm:spPr/>
    </dgm:pt>
    <dgm:pt modelId="{6778BCAC-CB02-4BC3-B6C7-7745A3D0FCB7}" type="pres">
      <dgm:prSet presAssocID="{D0B8C718-7B4B-42AE-9B7A-8DDF11DB8F25}" presName="parallelogram3" presStyleLbl="alignNode1" presStyleIdx="2" presStyleCnt="7"/>
      <dgm:spPr/>
    </dgm:pt>
    <dgm:pt modelId="{A0EFA7FB-9D10-4C73-9C77-D31C961F06F2}" type="pres">
      <dgm:prSet presAssocID="{D0B8C718-7B4B-42AE-9B7A-8DDF11DB8F25}" presName="parallelogram4" presStyleLbl="alignNode1" presStyleIdx="3" presStyleCnt="7" custLinFactX="200000" custLinFactNeighborX="225467" custLinFactNeighborY="-15624"/>
      <dgm:spPr/>
      <dgm:t>
        <a:bodyPr/>
        <a:lstStyle/>
        <a:p>
          <a:endParaRPr lang="ru-RU"/>
        </a:p>
      </dgm:t>
    </dgm:pt>
    <dgm:pt modelId="{57CAE34D-4F0F-4249-ACEA-CFBEEE500A9E}" type="pres">
      <dgm:prSet presAssocID="{D0B8C718-7B4B-42AE-9B7A-8DDF11DB8F25}" presName="parallelogram5" presStyleLbl="alignNode1" presStyleIdx="4" presStyleCnt="7"/>
      <dgm:spPr/>
    </dgm:pt>
    <dgm:pt modelId="{668ED41C-2720-4C14-B0A8-A48C7D6211FA}" type="pres">
      <dgm:prSet presAssocID="{D0B8C718-7B4B-42AE-9B7A-8DDF11DB8F25}" presName="parallelogram6" presStyleLbl="alignNode1" presStyleIdx="5" presStyleCnt="7"/>
      <dgm:spPr/>
    </dgm:pt>
    <dgm:pt modelId="{3160F2D5-7D51-48A0-8B65-F159D192CE83}" type="pres">
      <dgm:prSet presAssocID="{D0B8C718-7B4B-42AE-9B7A-8DDF11DB8F25}" presName="parallelogram7" presStyleLbl="alignNode1" presStyleIdx="6" presStyleCnt="7"/>
      <dgm:spPr/>
    </dgm:pt>
  </dgm:ptLst>
  <dgm:cxnLst>
    <dgm:cxn modelId="{AF61B846-A258-4307-8B7F-A1ABE3740D0E}" srcId="{24A679D8-A921-4040-A3FD-869CBCAAB79B}" destId="{D0B8C718-7B4B-42AE-9B7A-8DDF11DB8F25}" srcOrd="0" destOrd="0" parTransId="{E75040C0-6CB8-49BA-A5F1-A2DD7CC34E71}" sibTransId="{16D32E24-CBD8-4DA9-A841-F46DF9191DFF}"/>
    <dgm:cxn modelId="{D414FA79-48D2-4674-87D3-E8D3521532FA}" type="presOf" srcId="{24A679D8-A921-4040-A3FD-869CBCAAB79B}" destId="{6FD43168-1CC3-4350-9D7E-3EB74F23DE9A}" srcOrd="0" destOrd="0" presId="urn:microsoft.com/office/officeart/2008/layout/VerticalAccentList"/>
    <dgm:cxn modelId="{010C3827-4809-408E-B880-826D811CE030}" type="presOf" srcId="{D0B8C718-7B4B-42AE-9B7A-8DDF11DB8F25}" destId="{1465478F-FF20-4FDA-A0C1-DC6960F885FD}" srcOrd="0" destOrd="0" presId="urn:microsoft.com/office/officeart/2008/layout/VerticalAccentList"/>
    <dgm:cxn modelId="{238EB262-7737-4A06-98BB-65E389C92F69}" type="presParOf" srcId="{6FD43168-1CC3-4350-9D7E-3EB74F23DE9A}" destId="{6E6BFD7E-8A5D-41B1-B20E-F13A91E58235}" srcOrd="0" destOrd="0" presId="urn:microsoft.com/office/officeart/2008/layout/VerticalAccentList"/>
    <dgm:cxn modelId="{811DC1C5-A170-4D45-8932-6921BD0C1FEE}" type="presParOf" srcId="{6E6BFD7E-8A5D-41B1-B20E-F13A91E58235}" destId="{1465478F-FF20-4FDA-A0C1-DC6960F885FD}" srcOrd="0" destOrd="0" presId="urn:microsoft.com/office/officeart/2008/layout/VerticalAccentList"/>
    <dgm:cxn modelId="{86405A09-31EB-4A49-9795-3029ACF3A7E2}" type="presParOf" srcId="{6FD43168-1CC3-4350-9D7E-3EB74F23DE9A}" destId="{2F696CF1-5E9C-430F-A780-1845B1196D51}" srcOrd="1" destOrd="0" presId="urn:microsoft.com/office/officeart/2008/layout/VerticalAccentList"/>
    <dgm:cxn modelId="{4F965D99-D937-4978-A3FC-B5FBC230C97E}" type="presParOf" srcId="{2F696CF1-5E9C-430F-A780-1845B1196D51}" destId="{5E770D75-5B40-476C-9563-D6D93A29B272}" srcOrd="0" destOrd="0" presId="urn:microsoft.com/office/officeart/2008/layout/VerticalAccentList"/>
    <dgm:cxn modelId="{7F086F5E-99E0-4F27-8653-3710608862E6}" type="presParOf" srcId="{2F696CF1-5E9C-430F-A780-1845B1196D51}" destId="{787033D5-EB59-460C-A030-5593CE96FC14}" srcOrd="1" destOrd="0" presId="urn:microsoft.com/office/officeart/2008/layout/VerticalAccentList"/>
    <dgm:cxn modelId="{7A234D22-E2D5-43D3-A078-B9CE55E2526B}" type="presParOf" srcId="{2F696CF1-5E9C-430F-A780-1845B1196D51}" destId="{6778BCAC-CB02-4BC3-B6C7-7745A3D0FCB7}" srcOrd="2" destOrd="0" presId="urn:microsoft.com/office/officeart/2008/layout/VerticalAccentList"/>
    <dgm:cxn modelId="{7DE04F93-EA16-4AB9-80E0-C888BA520044}" type="presParOf" srcId="{2F696CF1-5E9C-430F-A780-1845B1196D51}" destId="{A0EFA7FB-9D10-4C73-9C77-D31C961F06F2}" srcOrd="3" destOrd="0" presId="urn:microsoft.com/office/officeart/2008/layout/VerticalAccentList"/>
    <dgm:cxn modelId="{32724ADD-F83E-413E-A564-7BD8B56741FE}" type="presParOf" srcId="{2F696CF1-5E9C-430F-A780-1845B1196D51}" destId="{57CAE34D-4F0F-4249-ACEA-CFBEEE500A9E}" srcOrd="4" destOrd="0" presId="urn:microsoft.com/office/officeart/2008/layout/VerticalAccentList"/>
    <dgm:cxn modelId="{9C3E9960-70EB-41F5-80D9-01E626BF2AA6}" type="presParOf" srcId="{2F696CF1-5E9C-430F-A780-1845B1196D51}" destId="{668ED41C-2720-4C14-B0A8-A48C7D6211FA}" srcOrd="5" destOrd="0" presId="urn:microsoft.com/office/officeart/2008/layout/VerticalAccentList"/>
    <dgm:cxn modelId="{EA9476F2-60D0-4B75-8752-EC1118C06454}" type="presParOf" srcId="{2F696CF1-5E9C-430F-A780-1845B1196D51}" destId="{3160F2D5-7D51-48A0-8B65-F159D192CE83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C50DFCC-A7E3-476C-847D-2C3249FF0A03}" type="doc">
      <dgm:prSet loTypeId="urn:microsoft.com/office/officeart/2005/8/layout/h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DBC579-847C-473A-9A00-66EE86B70CE4}" type="pres">
      <dgm:prSet presAssocID="{AC50DFCC-A7E3-476C-847D-2C3249FF0A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373EEC-7C26-4A78-BDB8-686474699DBB}" type="pres">
      <dgm:prSet presAssocID="{AC50DFCC-A7E3-476C-847D-2C3249FF0A03}" presName="dummy" presStyleCnt="0"/>
      <dgm:spPr/>
    </dgm:pt>
    <dgm:pt modelId="{2EABE212-5BB2-44B6-AB61-BDADB68DBC92}" type="pres">
      <dgm:prSet presAssocID="{AC50DFCC-A7E3-476C-847D-2C3249FF0A03}" presName="linH" presStyleCnt="0"/>
      <dgm:spPr/>
    </dgm:pt>
    <dgm:pt modelId="{4B99ECF1-2720-4C88-8BFF-40B39EAD9B0E}" type="pres">
      <dgm:prSet presAssocID="{AC50DFCC-A7E3-476C-847D-2C3249FF0A03}" presName="padding1" presStyleCnt="0"/>
      <dgm:spPr/>
    </dgm:pt>
    <dgm:pt modelId="{1C7CD026-A6CE-44A2-A41F-6183D2F0B356}" type="pres">
      <dgm:prSet presAssocID="{AC50DFCC-A7E3-476C-847D-2C3249FF0A03}" presName="padding2" presStyleCnt="0"/>
      <dgm:spPr/>
    </dgm:pt>
    <dgm:pt modelId="{9F1A9E91-81A0-417F-8AB9-37C179AD120F}" type="pres">
      <dgm:prSet presAssocID="{AC50DFCC-A7E3-476C-847D-2C3249FF0A03}" presName="negArrow" presStyleCnt="0"/>
      <dgm:spPr/>
    </dgm:pt>
    <dgm:pt modelId="{E3F24755-D47C-400E-91C4-0F2A73D0DCB4}" type="pres">
      <dgm:prSet presAssocID="{AC50DFCC-A7E3-476C-847D-2C3249FF0A03}" presName="backgroundArrow" presStyleLbl="node1" presStyleIdx="0" presStyleCnt="1" custLinFactY="174550" custLinFactNeighborX="206" custLinFactNeighborY="200000"/>
      <dgm:spPr/>
    </dgm:pt>
  </dgm:ptLst>
  <dgm:cxnLst>
    <dgm:cxn modelId="{54D80A5F-8EB2-4BDE-A5BC-438BB79E2C6A}" type="presOf" srcId="{AC50DFCC-A7E3-476C-847D-2C3249FF0A03}" destId="{E6DBC579-847C-473A-9A00-66EE86B70CE4}" srcOrd="0" destOrd="0" presId="urn:microsoft.com/office/officeart/2005/8/layout/hProcess3"/>
    <dgm:cxn modelId="{2DA1DAE0-7C1B-4DF4-B372-F178AB497AF3}" type="presParOf" srcId="{E6DBC579-847C-473A-9A00-66EE86B70CE4}" destId="{34373EEC-7C26-4A78-BDB8-686474699DBB}" srcOrd="0" destOrd="0" presId="urn:microsoft.com/office/officeart/2005/8/layout/hProcess3"/>
    <dgm:cxn modelId="{420B4D09-7134-45CA-91BE-250498AC0103}" type="presParOf" srcId="{E6DBC579-847C-473A-9A00-66EE86B70CE4}" destId="{2EABE212-5BB2-44B6-AB61-BDADB68DBC92}" srcOrd="1" destOrd="0" presId="urn:microsoft.com/office/officeart/2005/8/layout/hProcess3"/>
    <dgm:cxn modelId="{2621AE5B-C146-450B-A009-6DDFFAB2EED1}" type="presParOf" srcId="{2EABE212-5BB2-44B6-AB61-BDADB68DBC92}" destId="{4B99ECF1-2720-4C88-8BFF-40B39EAD9B0E}" srcOrd="0" destOrd="0" presId="urn:microsoft.com/office/officeart/2005/8/layout/hProcess3"/>
    <dgm:cxn modelId="{1E008148-5D87-479D-A41D-4E6F4BFDD47F}" type="presParOf" srcId="{2EABE212-5BB2-44B6-AB61-BDADB68DBC92}" destId="{1C7CD026-A6CE-44A2-A41F-6183D2F0B356}" srcOrd="1" destOrd="0" presId="urn:microsoft.com/office/officeart/2005/8/layout/hProcess3"/>
    <dgm:cxn modelId="{EA9B42EF-D459-4BF3-B54C-2E06B464D95D}" type="presParOf" srcId="{2EABE212-5BB2-44B6-AB61-BDADB68DBC92}" destId="{9F1A9E91-81A0-417F-8AB9-37C179AD120F}" srcOrd="2" destOrd="0" presId="urn:microsoft.com/office/officeart/2005/8/layout/hProcess3"/>
    <dgm:cxn modelId="{55A94C8A-FFDA-4A06-A3AC-59A80A1BC44E}" type="presParOf" srcId="{2EABE212-5BB2-44B6-AB61-BDADB68DBC92}" destId="{E3F24755-D47C-400E-91C4-0F2A73D0DCB4}" srcOrd="3" destOrd="0" presId="urn:microsoft.com/office/officeart/2005/8/layout/h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FF16FCF-2AEE-446F-AEE8-200D652479B0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0DFEEC-B612-45E7-A931-94CA21CA9394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400" dirty="0" smtClean="0">
              <a:solidFill>
                <a:schemeClr val="bg1"/>
              </a:solidFill>
              <a:effectLst/>
            </a:rPr>
            <a:t>41 человек прошли обучение с выдачей удостоверений по программе </a:t>
          </a:r>
        </a:p>
        <a:p>
          <a:pPr rtl="0">
            <a:spcAft>
              <a:spcPts val="0"/>
            </a:spcAft>
          </a:pPr>
          <a:r>
            <a:rPr lang="ru-RU" sz="1400" dirty="0" smtClean="0">
              <a:solidFill>
                <a:schemeClr val="bg1"/>
              </a:solidFill>
              <a:effectLst/>
            </a:rPr>
            <a:t>«Новое в законодательстве по охране труда»</a:t>
          </a:r>
          <a:endParaRPr lang="ru-RU" sz="1400" dirty="0">
            <a:solidFill>
              <a:schemeClr val="bg1"/>
            </a:solidFill>
            <a:effectLst/>
          </a:endParaRPr>
        </a:p>
      </dgm:t>
    </dgm:pt>
    <dgm:pt modelId="{E1055927-947E-4B98-9D2D-E676C2A1DAF9}" type="parTrans" cxnId="{377EAEA1-36EC-46C4-A80B-0E1A631164C2}">
      <dgm:prSet/>
      <dgm:spPr/>
      <dgm:t>
        <a:bodyPr/>
        <a:lstStyle/>
        <a:p>
          <a:endParaRPr lang="ru-RU"/>
        </a:p>
      </dgm:t>
    </dgm:pt>
    <dgm:pt modelId="{F0D1BAF3-E2CB-4795-8856-0CED05D09A56}" type="sibTrans" cxnId="{377EAEA1-36EC-46C4-A80B-0E1A631164C2}">
      <dgm:prSet/>
      <dgm:spPr/>
      <dgm:t>
        <a:bodyPr/>
        <a:lstStyle/>
        <a:p>
          <a:endParaRPr lang="ru-RU"/>
        </a:p>
      </dgm:t>
    </dgm:pt>
    <dgm:pt modelId="{1579CD17-7881-42DA-A73D-6C33AC374DC9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bg1"/>
              </a:solidFill>
              <a:effectLst/>
            </a:rPr>
            <a:t>120 человек приняли участие в семинаре «Охрана труда и здоровья в коллективе»</a:t>
          </a:r>
          <a:endParaRPr lang="ru-RU" sz="1400" dirty="0">
            <a:solidFill>
              <a:schemeClr val="bg1"/>
            </a:solidFill>
            <a:effectLst/>
          </a:endParaRPr>
        </a:p>
      </dgm:t>
    </dgm:pt>
    <dgm:pt modelId="{1ED645B0-ED3A-4373-A2DF-D2FD5AD5937B}" type="parTrans" cxnId="{42F387E7-A319-482B-ACF9-07ED2A33C8A5}">
      <dgm:prSet/>
      <dgm:spPr/>
      <dgm:t>
        <a:bodyPr/>
        <a:lstStyle/>
        <a:p>
          <a:endParaRPr lang="ru-RU"/>
        </a:p>
      </dgm:t>
    </dgm:pt>
    <dgm:pt modelId="{55EE9D6E-BDDB-4674-BA4F-4577717ABCD4}" type="sibTrans" cxnId="{42F387E7-A319-482B-ACF9-07ED2A33C8A5}">
      <dgm:prSet/>
      <dgm:spPr/>
      <dgm:t>
        <a:bodyPr/>
        <a:lstStyle/>
        <a:p>
          <a:endParaRPr lang="ru-RU"/>
        </a:p>
      </dgm:t>
    </dgm:pt>
    <dgm:pt modelId="{428DF5C9-880C-4B2F-A0A3-020325C51871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bg1"/>
              </a:solidFill>
              <a:effectLst/>
            </a:rPr>
            <a:t>10 543 человека прошли медицинские осмотры</a:t>
          </a:r>
          <a:endParaRPr lang="ru-RU" sz="1600" dirty="0">
            <a:solidFill>
              <a:schemeClr val="bg1"/>
            </a:solidFill>
            <a:effectLst/>
          </a:endParaRPr>
        </a:p>
      </dgm:t>
    </dgm:pt>
    <dgm:pt modelId="{18E92771-6FFE-4110-B57F-3017D8A30E46}" type="parTrans" cxnId="{4AF4C6E1-A430-409A-8518-BEAE85F8D072}">
      <dgm:prSet/>
      <dgm:spPr/>
      <dgm:t>
        <a:bodyPr/>
        <a:lstStyle/>
        <a:p>
          <a:endParaRPr lang="ru-RU"/>
        </a:p>
      </dgm:t>
    </dgm:pt>
    <dgm:pt modelId="{3EEAC543-4C09-46A7-9229-B5B0AC9EA83F}" type="sibTrans" cxnId="{4AF4C6E1-A430-409A-8518-BEAE85F8D072}">
      <dgm:prSet/>
      <dgm:spPr/>
      <dgm:t>
        <a:bodyPr/>
        <a:lstStyle/>
        <a:p>
          <a:endParaRPr lang="ru-RU"/>
        </a:p>
      </dgm:t>
    </dgm:pt>
    <dgm:pt modelId="{5F144EEB-E0FD-4FAB-8557-252EFC210191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bg1"/>
              </a:solidFill>
              <a:effectLst/>
            </a:rPr>
            <a:t>Проведена специальная оценка условий труда на 6049 рабочих местах</a:t>
          </a:r>
          <a:endParaRPr lang="ru-RU" sz="1600" dirty="0">
            <a:solidFill>
              <a:schemeClr val="bg1"/>
            </a:solidFill>
            <a:effectLst/>
          </a:endParaRPr>
        </a:p>
      </dgm:t>
    </dgm:pt>
    <dgm:pt modelId="{DB5E1686-1637-4F6E-8E7F-AEC1CB145816}" type="parTrans" cxnId="{EDE6C759-41CF-40B3-91D2-EA0AE96AFB0A}">
      <dgm:prSet/>
      <dgm:spPr/>
      <dgm:t>
        <a:bodyPr/>
        <a:lstStyle/>
        <a:p>
          <a:endParaRPr lang="ru-RU"/>
        </a:p>
      </dgm:t>
    </dgm:pt>
    <dgm:pt modelId="{AE3DB72D-6340-4D2E-8F9A-4F7F06B58F30}" type="sibTrans" cxnId="{EDE6C759-41CF-40B3-91D2-EA0AE96AFB0A}">
      <dgm:prSet/>
      <dgm:spPr/>
      <dgm:t>
        <a:bodyPr/>
        <a:lstStyle/>
        <a:p>
          <a:endParaRPr lang="ru-RU"/>
        </a:p>
      </dgm:t>
    </dgm:pt>
    <dgm:pt modelId="{9C61ECC6-7134-47B3-BDF2-9709BAAD4126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bg1"/>
              </a:solidFill>
              <a:effectLst/>
            </a:rPr>
            <a:t>Повышена оплата труда после проведения СОУТ 322 работникам</a:t>
          </a:r>
          <a:endParaRPr lang="ru-RU" sz="1600" dirty="0">
            <a:solidFill>
              <a:schemeClr val="bg1"/>
            </a:solidFill>
            <a:effectLst/>
          </a:endParaRPr>
        </a:p>
      </dgm:t>
    </dgm:pt>
    <dgm:pt modelId="{95ECADE5-67BF-44FC-9650-0DC644844DB5}" type="parTrans" cxnId="{672FEA1F-701B-4BD4-9EBF-F96694A4AF0D}">
      <dgm:prSet/>
      <dgm:spPr/>
      <dgm:t>
        <a:bodyPr/>
        <a:lstStyle/>
        <a:p>
          <a:endParaRPr lang="ru-RU"/>
        </a:p>
      </dgm:t>
    </dgm:pt>
    <dgm:pt modelId="{AA264F3C-8B26-40F5-BE21-611466583CF3}" type="sibTrans" cxnId="{672FEA1F-701B-4BD4-9EBF-F96694A4AF0D}">
      <dgm:prSet/>
      <dgm:spPr/>
      <dgm:t>
        <a:bodyPr/>
        <a:lstStyle/>
        <a:p>
          <a:endParaRPr lang="ru-RU"/>
        </a:p>
      </dgm:t>
    </dgm:pt>
    <dgm:pt modelId="{C3450721-4791-4D78-BCC7-9848D6DFD1F2}" type="pres">
      <dgm:prSet presAssocID="{1FF16FCF-2AEE-446F-AEE8-200D652479B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A0B412-C42E-4E20-B43E-B5E7F01529CC}" type="pres">
      <dgm:prSet presAssocID="{1FF16FCF-2AEE-446F-AEE8-200D652479B0}" presName="arrow" presStyleLbl="bgShp" presStyleIdx="0" presStyleCnt="1" custScaleX="116946"/>
      <dgm:spPr/>
      <dgm:t>
        <a:bodyPr/>
        <a:lstStyle/>
        <a:p>
          <a:endParaRPr lang="ru-RU"/>
        </a:p>
      </dgm:t>
    </dgm:pt>
    <dgm:pt modelId="{F8FC226B-A30D-4878-A385-FC1D84B01FFE}" type="pres">
      <dgm:prSet presAssocID="{1FF16FCF-2AEE-446F-AEE8-200D652479B0}" presName="linearProcess" presStyleCnt="0"/>
      <dgm:spPr/>
      <dgm:t>
        <a:bodyPr/>
        <a:lstStyle/>
        <a:p>
          <a:endParaRPr lang="ru-RU"/>
        </a:p>
      </dgm:t>
    </dgm:pt>
    <dgm:pt modelId="{5CA4883B-132E-450B-9309-A5E966B535C9}" type="pres">
      <dgm:prSet presAssocID="{8C0DFEEC-B612-45E7-A931-94CA21CA9394}" presName="textNode" presStyleLbl="node1" presStyleIdx="0" presStyleCnt="5" custScaleX="121971" custScaleY="126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6E7191-1A22-4E40-A4A3-F79D8759E393}" type="pres">
      <dgm:prSet presAssocID="{F0D1BAF3-E2CB-4795-8856-0CED05D09A56}" presName="sibTrans" presStyleCnt="0"/>
      <dgm:spPr/>
      <dgm:t>
        <a:bodyPr/>
        <a:lstStyle/>
        <a:p>
          <a:endParaRPr lang="ru-RU"/>
        </a:p>
      </dgm:t>
    </dgm:pt>
    <dgm:pt modelId="{4030DC26-A3CB-4A21-AC23-79FFF45CE8BA}" type="pres">
      <dgm:prSet presAssocID="{1579CD17-7881-42DA-A73D-6C33AC374DC9}" presName="textNode" presStyleLbl="node1" presStyleIdx="1" presStyleCnt="5" custScaleX="111419" custScaleY="127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DB630-D185-44BC-8C87-400DCE60BBB0}" type="pres">
      <dgm:prSet presAssocID="{55EE9D6E-BDDB-4674-BA4F-4577717ABCD4}" presName="sibTrans" presStyleCnt="0"/>
      <dgm:spPr/>
      <dgm:t>
        <a:bodyPr/>
        <a:lstStyle/>
        <a:p>
          <a:endParaRPr lang="ru-RU"/>
        </a:p>
      </dgm:t>
    </dgm:pt>
    <dgm:pt modelId="{F611341E-D649-4F6B-B9BD-6D66884F26EB}" type="pres">
      <dgm:prSet presAssocID="{428DF5C9-880C-4B2F-A0A3-020325C51871}" presName="textNode" presStyleLbl="node1" presStyleIdx="2" presStyleCnt="5" custScaleX="107932" custScaleY="127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BFD16-50FB-44AD-9D27-B41AD2BA8863}" type="pres">
      <dgm:prSet presAssocID="{3EEAC543-4C09-46A7-9229-B5B0AC9EA83F}" presName="sibTrans" presStyleCnt="0"/>
      <dgm:spPr/>
      <dgm:t>
        <a:bodyPr/>
        <a:lstStyle/>
        <a:p>
          <a:endParaRPr lang="ru-RU"/>
        </a:p>
      </dgm:t>
    </dgm:pt>
    <dgm:pt modelId="{F1E08FDB-7353-40E7-80DC-89AC777D4DDB}" type="pres">
      <dgm:prSet presAssocID="{5F144EEB-E0FD-4FAB-8557-252EFC210191}" presName="textNode" presStyleLbl="node1" presStyleIdx="3" presStyleCnt="5" custScaleX="108797" custScaleY="126597" custLinFactNeighborX="-8755" custLinFactNeighborY="-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E1364-E501-4B4F-9808-AB91085F0730}" type="pres">
      <dgm:prSet presAssocID="{AE3DB72D-6340-4D2E-8F9A-4F7F06B58F30}" presName="sibTrans" presStyleCnt="0"/>
      <dgm:spPr/>
      <dgm:t>
        <a:bodyPr/>
        <a:lstStyle/>
        <a:p>
          <a:endParaRPr lang="ru-RU"/>
        </a:p>
      </dgm:t>
    </dgm:pt>
    <dgm:pt modelId="{5049CD50-8991-415D-9AE8-8364556AF6C0}" type="pres">
      <dgm:prSet presAssocID="{9C61ECC6-7134-47B3-BDF2-9709BAAD4126}" presName="textNode" presStyleLbl="node1" presStyleIdx="4" presStyleCnt="5" custScaleX="111103" custScaleY="122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2FEA1F-701B-4BD4-9EBF-F96694A4AF0D}" srcId="{1FF16FCF-2AEE-446F-AEE8-200D652479B0}" destId="{9C61ECC6-7134-47B3-BDF2-9709BAAD4126}" srcOrd="4" destOrd="0" parTransId="{95ECADE5-67BF-44FC-9650-0DC644844DB5}" sibTransId="{AA264F3C-8B26-40F5-BE21-611466583CF3}"/>
    <dgm:cxn modelId="{EB96E872-AEDD-4485-9EDE-16424DD858F3}" type="presOf" srcId="{1FF16FCF-2AEE-446F-AEE8-200D652479B0}" destId="{C3450721-4791-4D78-BCC7-9848D6DFD1F2}" srcOrd="0" destOrd="0" presId="urn:microsoft.com/office/officeart/2005/8/layout/hProcess9"/>
    <dgm:cxn modelId="{EDE6C759-41CF-40B3-91D2-EA0AE96AFB0A}" srcId="{1FF16FCF-2AEE-446F-AEE8-200D652479B0}" destId="{5F144EEB-E0FD-4FAB-8557-252EFC210191}" srcOrd="3" destOrd="0" parTransId="{DB5E1686-1637-4F6E-8E7F-AEC1CB145816}" sibTransId="{AE3DB72D-6340-4D2E-8F9A-4F7F06B58F30}"/>
    <dgm:cxn modelId="{377EAEA1-36EC-46C4-A80B-0E1A631164C2}" srcId="{1FF16FCF-2AEE-446F-AEE8-200D652479B0}" destId="{8C0DFEEC-B612-45E7-A931-94CA21CA9394}" srcOrd="0" destOrd="0" parTransId="{E1055927-947E-4B98-9D2D-E676C2A1DAF9}" sibTransId="{F0D1BAF3-E2CB-4795-8856-0CED05D09A56}"/>
    <dgm:cxn modelId="{44F0DB50-CC69-474D-89B5-5F021B88052A}" type="presOf" srcId="{9C61ECC6-7134-47B3-BDF2-9709BAAD4126}" destId="{5049CD50-8991-415D-9AE8-8364556AF6C0}" srcOrd="0" destOrd="0" presId="urn:microsoft.com/office/officeart/2005/8/layout/hProcess9"/>
    <dgm:cxn modelId="{42F387E7-A319-482B-ACF9-07ED2A33C8A5}" srcId="{1FF16FCF-2AEE-446F-AEE8-200D652479B0}" destId="{1579CD17-7881-42DA-A73D-6C33AC374DC9}" srcOrd="1" destOrd="0" parTransId="{1ED645B0-ED3A-4373-A2DF-D2FD5AD5937B}" sibTransId="{55EE9D6E-BDDB-4674-BA4F-4577717ABCD4}"/>
    <dgm:cxn modelId="{1F65B878-9BC6-4C76-836B-3FE5F6CF79F6}" type="presOf" srcId="{1579CD17-7881-42DA-A73D-6C33AC374DC9}" destId="{4030DC26-A3CB-4A21-AC23-79FFF45CE8BA}" srcOrd="0" destOrd="0" presId="urn:microsoft.com/office/officeart/2005/8/layout/hProcess9"/>
    <dgm:cxn modelId="{8E14A65D-11D3-43E5-9D4B-9E6818121AB7}" type="presOf" srcId="{8C0DFEEC-B612-45E7-A931-94CA21CA9394}" destId="{5CA4883B-132E-450B-9309-A5E966B535C9}" srcOrd="0" destOrd="0" presId="urn:microsoft.com/office/officeart/2005/8/layout/hProcess9"/>
    <dgm:cxn modelId="{8E4C82B9-464D-441D-B975-4046547A2D7F}" type="presOf" srcId="{428DF5C9-880C-4B2F-A0A3-020325C51871}" destId="{F611341E-D649-4F6B-B9BD-6D66884F26EB}" srcOrd="0" destOrd="0" presId="urn:microsoft.com/office/officeart/2005/8/layout/hProcess9"/>
    <dgm:cxn modelId="{4AF4C6E1-A430-409A-8518-BEAE85F8D072}" srcId="{1FF16FCF-2AEE-446F-AEE8-200D652479B0}" destId="{428DF5C9-880C-4B2F-A0A3-020325C51871}" srcOrd="2" destOrd="0" parTransId="{18E92771-6FFE-4110-B57F-3017D8A30E46}" sibTransId="{3EEAC543-4C09-46A7-9229-B5B0AC9EA83F}"/>
    <dgm:cxn modelId="{61A508D8-5D14-46D9-B325-91D2A39E8FA3}" type="presOf" srcId="{5F144EEB-E0FD-4FAB-8557-252EFC210191}" destId="{F1E08FDB-7353-40E7-80DC-89AC777D4DDB}" srcOrd="0" destOrd="0" presId="urn:microsoft.com/office/officeart/2005/8/layout/hProcess9"/>
    <dgm:cxn modelId="{BC0E874B-C100-4B6F-AC33-E884BB465115}" type="presParOf" srcId="{C3450721-4791-4D78-BCC7-9848D6DFD1F2}" destId="{EBA0B412-C42E-4E20-B43E-B5E7F01529CC}" srcOrd="0" destOrd="0" presId="urn:microsoft.com/office/officeart/2005/8/layout/hProcess9"/>
    <dgm:cxn modelId="{87F43A88-4569-4DAC-97E5-94029A6B67E9}" type="presParOf" srcId="{C3450721-4791-4D78-BCC7-9848D6DFD1F2}" destId="{F8FC226B-A30D-4878-A385-FC1D84B01FFE}" srcOrd="1" destOrd="0" presId="urn:microsoft.com/office/officeart/2005/8/layout/hProcess9"/>
    <dgm:cxn modelId="{E7587172-E84A-458A-B2B1-3494E5949E48}" type="presParOf" srcId="{F8FC226B-A30D-4878-A385-FC1D84B01FFE}" destId="{5CA4883B-132E-450B-9309-A5E966B535C9}" srcOrd="0" destOrd="0" presId="urn:microsoft.com/office/officeart/2005/8/layout/hProcess9"/>
    <dgm:cxn modelId="{D36E2DAB-89F8-4C96-8E99-587AE227A82F}" type="presParOf" srcId="{F8FC226B-A30D-4878-A385-FC1D84B01FFE}" destId="{3E6E7191-1A22-4E40-A4A3-F79D8759E393}" srcOrd="1" destOrd="0" presId="urn:microsoft.com/office/officeart/2005/8/layout/hProcess9"/>
    <dgm:cxn modelId="{45F6072E-A3E5-4065-AD28-71E8752D5F00}" type="presParOf" srcId="{F8FC226B-A30D-4878-A385-FC1D84B01FFE}" destId="{4030DC26-A3CB-4A21-AC23-79FFF45CE8BA}" srcOrd="2" destOrd="0" presId="urn:microsoft.com/office/officeart/2005/8/layout/hProcess9"/>
    <dgm:cxn modelId="{C251D911-BFCA-408E-84EC-AE7360A449B1}" type="presParOf" srcId="{F8FC226B-A30D-4878-A385-FC1D84B01FFE}" destId="{6DADB630-D185-44BC-8C87-400DCE60BBB0}" srcOrd="3" destOrd="0" presId="urn:microsoft.com/office/officeart/2005/8/layout/hProcess9"/>
    <dgm:cxn modelId="{914EA36A-3338-4F55-BE81-136162E44A57}" type="presParOf" srcId="{F8FC226B-A30D-4878-A385-FC1D84B01FFE}" destId="{F611341E-D649-4F6B-B9BD-6D66884F26EB}" srcOrd="4" destOrd="0" presId="urn:microsoft.com/office/officeart/2005/8/layout/hProcess9"/>
    <dgm:cxn modelId="{778B467A-1FD0-4211-A7BE-331055BB507A}" type="presParOf" srcId="{F8FC226B-A30D-4878-A385-FC1D84B01FFE}" destId="{5C6BFD16-50FB-44AD-9D27-B41AD2BA8863}" srcOrd="5" destOrd="0" presId="urn:microsoft.com/office/officeart/2005/8/layout/hProcess9"/>
    <dgm:cxn modelId="{3129E24F-5B1E-4EB6-AF2A-213D1A7B228C}" type="presParOf" srcId="{F8FC226B-A30D-4878-A385-FC1D84B01FFE}" destId="{F1E08FDB-7353-40E7-80DC-89AC777D4DDB}" srcOrd="6" destOrd="0" presId="urn:microsoft.com/office/officeart/2005/8/layout/hProcess9"/>
    <dgm:cxn modelId="{FCB183E5-CC84-44E1-8C9A-AFF1F1FFB102}" type="presParOf" srcId="{F8FC226B-A30D-4878-A385-FC1D84B01FFE}" destId="{878E1364-E501-4B4F-9808-AB91085F0730}" srcOrd="7" destOrd="0" presId="urn:microsoft.com/office/officeart/2005/8/layout/hProcess9"/>
    <dgm:cxn modelId="{64FE1C77-256D-4543-B066-57D6F9368D23}" type="presParOf" srcId="{F8FC226B-A30D-4878-A385-FC1D84B01FFE}" destId="{5049CD50-8991-415D-9AE8-8364556AF6C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A0EB9A6-0801-4396-8CCE-FFD8A602F5C1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0CC715-532E-4228-B189-C6F3713F6FE4}">
      <dgm:prSet phldrT="[Текст]"/>
      <dgm:spPr/>
      <dgm:t>
        <a:bodyPr/>
        <a:lstStyle/>
        <a:p>
          <a:r>
            <a:rPr lang="ru-RU" dirty="0" smtClean="0"/>
            <a:t>2014 год</a:t>
          </a:r>
          <a:endParaRPr lang="ru-RU" dirty="0"/>
        </a:p>
      </dgm:t>
    </dgm:pt>
    <dgm:pt modelId="{1DE9A54A-80ED-4A57-9ED2-4C1868546D45}" type="parTrans" cxnId="{6E7004AC-1D2D-4C1C-ADCA-1F352F3EE021}">
      <dgm:prSet/>
      <dgm:spPr/>
      <dgm:t>
        <a:bodyPr/>
        <a:lstStyle/>
        <a:p>
          <a:endParaRPr lang="ru-RU"/>
        </a:p>
      </dgm:t>
    </dgm:pt>
    <dgm:pt modelId="{1885145A-7FC7-4D20-BB15-8BEB508C4EFB}" type="sibTrans" cxnId="{6E7004AC-1D2D-4C1C-ADCA-1F352F3EE021}">
      <dgm:prSet/>
      <dgm:spPr/>
      <dgm:t>
        <a:bodyPr/>
        <a:lstStyle/>
        <a:p>
          <a:endParaRPr lang="ru-RU"/>
        </a:p>
      </dgm:t>
    </dgm:pt>
    <dgm:pt modelId="{9463F70A-0AF8-4AF6-8A70-10F67CC507B8}">
      <dgm:prSet phldrT="[Текст]"/>
      <dgm:spPr/>
      <dgm:t>
        <a:bodyPr/>
        <a:lstStyle/>
        <a:p>
          <a:r>
            <a:rPr lang="ru-RU" dirty="0" smtClean="0"/>
            <a:t>1532</a:t>
          </a:r>
        </a:p>
        <a:p>
          <a:r>
            <a:rPr lang="ru-RU" dirty="0" smtClean="0"/>
            <a:t>человека</a:t>
          </a:r>
          <a:endParaRPr lang="ru-RU" dirty="0"/>
        </a:p>
      </dgm:t>
    </dgm:pt>
    <dgm:pt modelId="{1B9F1C66-64C1-4277-BFCC-CE1153549165}" type="parTrans" cxnId="{0B130A9F-64D6-4CAC-9D24-43A4BB6A3614}">
      <dgm:prSet/>
      <dgm:spPr/>
      <dgm:t>
        <a:bodyPr/>
        <a:lstStyle/>
        <a:p>
          <a:endParaRPr lang="ru-RU"/>
        </a:p>
      </dgm:t>
    </dgm:pt>
    <dgm:pt modelId="{F9014ABD-F35B-4D20-9333-3C6A9EE4DFFC}" type="sibTrans" cxnId="{0B130A9F-64D6-4CAC-9D24-43A4BB6A3614}">
      <dgm:prSet/>
      <dgm:spPr/>
      <dgm:t>
        <a:bodyPr/>
        <a:lstStyle/>
        <a:p>
          <a:endParaRPr lang="ru-RU"/>
        </a:p>
      </dgm:t>
    </dgm:pt>
    <dgm:pt modelId="{4FF8249B-4752-4D38-AE9E-D54A9859BF7F}">
      <dgm:prSet phldrT="[Текст]"/>
      <dgm:spPr/>
      <dgm:t>
        <a:bodyPr/>
        <a:lstStyle/>
        <a:p>
          <a:r>
            <a:rPr lang="ru-RU" dirty="0" smtClean="0"/>
            <a:t>2015 год</a:t>
          </a:r>
          <a:endParaRPr lang="ru-RU" dirty="0"/>
        </a:p>
      </dgm:t>
    </dgm:pt>
    <dgm:pt modelId="{CA475978-BD09-4627-99D2-631322E4CC67}" type="parTrans" cxnId="{5A292B72-1106-4924-AF4C-12E8681AC1E0}">
      <dgm:prSet/>
      <dgm:spPr/>
      <dgm:t>
        <a:bodyPr/>
        <a:lstStyle/>
        <a:p>
          <a:endParaRPr lang="ru-RU"/>
        </a:p>
      </dgm:t>
    </dgm:pt>
    <dgm:pt modelId="{5D737871-2622-450B-B617-5F631ECD4FE9}" type="sibTrans" cxnId="{5A292B72-1106-4924-AF4C-12E8681AC1E0}">
      <dgm:prSet/>
      <dgm:spPr/>
      <dgm:t>
        <a:bodyPr/>
        <a:lstStyle/>
        <a:p>
          <a:endParaRPr lang="ru-RU"/>
        </a:p>
      </dgm:t>
    </dgm:pt>
    <dgm:pt modelId="{2539EAAC-EF26-42A1-8ABF-3A75DF8D3889}">
      <dgm:prSet phldrT="[Текст]"/>
      <dgm:spPr/>
      <dgm:t>
        <a:bodyPr/>
        <a:lstStyle/>
        <a:p>
          <a:r>
            <a:rPr lang="ru-RU" dirty="0" smtClean="0"/>
            <a:t>1584</a:t>
          </a:r>
        </a:p>
        <a:p>
          <a:r>
            <a:rPr lang="ru-RU" dirty="0" smtClean="0"/>
            <a:t>человека</a:t>
          </a:r>
          <a:endParaRPr lang="ru-RU" dirty="0"/>
        </a:p>
      </dgm:t>
    </dgm:pt>
    <dgm:pt modelId="{A0219414-507E-4BD5-BEEA-CBD083D8689F}" type="parTrans" cxnId="{6345BE52-F771-4A7C-9912-F06520E46E7A}">
      <dgm:prSet/>
      <dgm:spPr/>
      <dgm:t>
        <a:bodyPr/>
        <a:lstStyle/>
        <a:p>
          <a:endParaRPr lang="ru-RU"/>
        </a:p>
      </dgm:t>
    </dgm:pt>
    <dgm:pt modelId="{50DC8E48-F48F-489E-A8C2-96A4E661968D}" type="sibTrans" cxnId="{6345BE52-F771-4A7C-9912-F06520E46E7A}">
      <dgm:prSet/>
      <dgm:spPr/>
      <dgm:t>
        <a:bodyPr/>
        <a:lstStyle/>
        <a:p>
          <a:endParaRPr lang="ru-RU"/>
        </a:p>
      </dgm:t>
    </dgm:pt>
    <dgm:pt modelId="{E1984FE6-39FD-4B75-B039-B856BAC98C06}">
      <dgm:prSet phldrT="[Текст]"/>
      <dgm:spPr/>
      <dgm:t>
        <a:bodyPr/>
        <a:lstStyle/>
        <a:p>
          <a:r>
            <a:rPr lang="ru-RU" dirty="0" smtClean="0"/>
            <a:t>2016 год</a:t>
          </a:r>
          <a:endParaRPr lang="ru-RU" dirty="0"/>
        </a:p>
      </dgm:t>
    </dgm:pt>
    <dgm:pt modelId="{CA16A0B2-CA0A-4AE2-A835-B264F3AF1DFF}" type="parTrans" cxnId="{B59F4B3B-92F9-4024-82C6-091FDF2C28F6}">
      <dgm:prSet/>
      <dgm:spPr/>
      <dgm:t>
        <a:bodyPr/>
        <a:lstStyle/>
        <a:p>
          <a:endParaRPr lang="ru-RU"/>
        </a:p>
      </dgm:t>
    </dgm:pt>
    <dgm:pt modelId="{AB04A249-2803-47FE-AD01-9F2817B2E109}" type="sibTrans" cxnId="{B59F4B3B-92F9-4024-82C6-091FDF2C28F6}">
      <dgm:prSet/>
      <dgm:spPr/>
      <dgm:t>
        <a:bodyPr/>
        <a:lstStyle/>
        <a:p>
          <a:endParaRPr lang="ru-RU"/>
        </a:p>
      </dgm:t>
    </dgm:pt>
    <dgm:pt modelId="{1779DDF1-1CE3-4DD7-8AF2-049BC45D99AA}">
      <dgm:prSet phldrT="[Текст]"/>
      <dgm:spPr/>
      <dgm:t>
        <a:bodyPr/>
        <a:lstStyle/>
        <a:p>
          <a:r>
            <a:rPr lang="ru-RU" dirty="0" smtClean="0"/>
            <a:t>1537</a:t>
          </a:r>
        </a:p>
        <a:p>
          <a:r>
            <a:rPr lang="ru-RU" dirty="0" smtClean="0"/>
            <a:t>человек</a:t>
          </a:r>
          <a:endParaRPr lang="ru-RU" dirty="0"/>
        </a:p>
      </dgm:t>
    </dgm:pt>
    <dgm:pt modelId="{7CBB72FE-1674-47D5-80CD-F6F1FFB4F5CF}" type="parTrans" cxnId="{B51791B4-FD66-425B-8293-EBF4E1D161EF}">
      <dgm:prSet/>
      <dgm:spPr/>
      <dgm:t>
        <a:bodyPr/>
        <a:lstStyle/>
        <a:p>
          <a:endParaRPr lang="ru-RU"/>
        </a:p>
      </dgm:t>
    </dgm:pt>
    <dgm:pt modelId="{4C7C22AA-A156-486D-8413-61BB15613BED}" type="sibTrans" cxnId="{B51791B4-FD66-425B-8293-EBF4E1D161EF}">
      <dgm:prSet/>
      <dgm:spPr/>
      <dgm:t>
        <a:bodyPr/>
        <a:lstStyle/>
        <a:p>
          <a:endParaRPr lang="ru-RU"/>
        </a:p>
      </dgm:t>
    </dgm:pt>
    <dgm:pt modelId="{29171F5F-A9B7-4051-9D93-9844CDA54319}">
      <dgm:prSet phldrT="[Текст]"/>
      <dgm:spPr/>
      <dgm:t>
        <a:bodyPr/>
        <a:lstStyle/>
        <a:p>
          <a:r>
            <a:rPr lang="ru-RU" dirty="0" smtClean="0"/>
            <a:t>2018 год</a:t>
          </a:r>
          <a:endParaRPr lang="ru-RU" dirty="0"/>
        </a:p>
      </dgm:t>
    </dgm:pt>
    <dgm:pt modelId="{C2435D0A-2C5C-4C02-AAA9-D4B1121180B4}" type="parTrans" cxnId="{F411AF02-08A7-4D62-B12D-66BBD6C3EB45}">
      <dgm:prSet/>
      <dgm:spPr/>
      <dgm:t>
        <a:bodyPr/>
        <a:lstStyle/>
        <a:p>
          <a:endParaRPr lang="ru-RU"/>
        </a:p>
      </dgm:t>
    </dgm:pt>
    <dgm:pt modelId="{6951B10F-4959-4E2B-924F-8036EB7126F1}" type="sibTrans" cxnId="{F411AF02-08A7-4D62-B12D-66BBD6C3EB45}">
      <dgm:prSet/>
      <dgm:spPr/>
      <dgm:t>
        <a:bodyPr/>
        <a:lstStyle/>
        <a:p>
          <a:endParaRPr lang="ru-RU"/>
        </a:p>
      </dgm:t>
    </dgm:pt>
    <dgm:pt modelId="{4EAD6394-2F84-4C87-B5FB-80B1CE5956A9}">
      <dgm:prSet phldrT="[Текст]"/>
      <dgm:spPr/>
      <dgm:t>
        <a:bodyPr/>
        <a:lstStyle/>
        <a:p>
          <a:r>
            <a:rPr lang="ru-RU" dirty="0" smtClean="0"/>
            <a:t>2017 год</a:t>
          </a:r>
          <a:endParaRPr lang="ru-RU" dirty="0"/>
        </a:p>
      </dgm:t>
    </dgm:pt>
    <dgm:pt modelId="{2FF890E5-5A85-4368-A4E9-ADFD6D599692}" type="parTrans" cxnId="{5ECB2BBE-AD84-4989-9B3D-6D8843E3D1BE}">
      <dgm:prSet/>
      <dgm:spPr/>
      <dgm:t>
        <a:bodyPr/>
        <a:lstStyle/>
        <a:p>
          <a:endParaRPr lang="ru-RU"/>
        </a:p>
      </dgm:t>
    </dgm:pt>
    <dgm:pt modelId="{B2908D55-2A2E-457A-BAD0-8A90953289E8}" type="sibTrans" cxnId="{5ECB2BBE-AD84-4989-9B3D-6D8843E3D1BE}">
      <dgm:prSet/>
      <dgm:spPr/>
      <dgm:t>
        <a:bodyPr/>
        <a:lstStyle/>
        <a:p>
          <a:endParaRPr lang="ru-RU"/>
        </a:p>
      </dgm:t>
    </dgm:pt>
    <dgm:pt modelId="{5D7F752B-04C0-4392-AA49-7FF782CE60D7}">
      <dgm:prSet custT="1"/>
      <dgm:spPr/>
      <dgm:t>
        <a:bodyPr/>
        <a:lstStyle/>
        <a:p>
          <a:r>
            <a:rPr lang="ru-RU" sz="1400" dirty="0" smtClean="0"/>
            <a:t>1513 человек</a:t>
          </a:r>
          <a:endParaRPr lang="ru-RU" sz="1400" dirty="0"/>
        </a:p>
      </dgm:t>
    </dgm:pt>
    <dgm:pt modelId="{40BE91BE-B819-4E07-9A0F-FF5E45F8A857}" type="parTrans" cxnId="{6CC037D0-42A1-49D7-9219-68144C0CDD2D}">
      <dgm:prSet/>
      <dgm:spPr/>
      <dgm:t>
        <a:bodyPr/>
        <a:lstStyle/>
        <a:p>
          <a:endParaRPr lang="ru-RU"/>
        </a:p>
      </dgm:t>
    </dgm:pt>
    <dgm:pt modelId="{E988FD6B-90F7-4732-81BD-038BD97DF5EE}" type="sibTrans" cxnId="{6CC037D0-42A1-49D7-9219-68144C0CDD2D}">
      <dgm:prSet/>
      <dgm:spPr/>
      <dgm:t>
        <a:bodyPr/>
        <a:lstStyle/>
        <a:p>
          <a:endParaRPr lang="ru-RU"/>
        </a:p>
      </dgm:t>
    </dgm:pt>
    <dgm:pt modelId="{44CE6915-0EA7-4715-A070-CA7B88D4C8DC}">
      <dgm:prSet custT="1"/>
      <dgm:spPr/>
      <dgm:t>
        <a:bodyPr/>
        <a:lstStyle/>
        <a:p>
          <a:r>
            <a:rPr lang="ru-RU" sz="1400" dirty="0" smtClean="0"/>
            <a:t>1626 человек</a:t>
          </a:r>
          <a:endParaRPr lang="ru-RU" sz="1400" dirty="0"/>
        </a:p>
      </dgm:t>
    </dgm:pt>
    <dgm:pt modelId="{E40143A0-7512-4FA2-B8A8-1F268BB06103}" type="parTrans" cxnId="{67DEC953-513D-4EDF-BE0E-CE89BFB6AAD7}">
      <dgm:prSet/>
      <dgm:spPr/>
      <dgm:t>
        <a:bodyPr/>
        <a:lstStyle/>
        <a:p>
          <a:endParaRPr lang="ru-RU"/>
        </a:p>
      </dgm:t>
    </dgm:pt>
    <dgm:pt modelId="{12F8A326-09AE-4B2D-B23E-E919FA5CC3A6}" type="sibTrans" cxnId="{67DEC953-513D-4EDF-BE0E-CE89BFB6AAD7}">
      <dgm:prSet/>
      <dgm:spPr/>
      <dgm:t>
        <a:bodyPr/>
        <a:lstStyle/>
        <a:p>
          <a:endParaRPr lang="ru-RU"/>
        </a:p>
      </dgm:t>
    </dgm:pt>
    <dgm:pt modelId="{7634119E-D7F5-490A-9F8D-74EEB3A0C454}" type="pres">
      <dgm:prSet presAssocID="{EA0EB9A6-0801-4396-8CCE-FFD8A602F5C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025256-1290-401A-B299-0947FB8F204D}" type="pres">
      <dgm:prSet presAssocID="{930CC715-532E-4228-B189-C6F3713F6FE4}" presName="compNode" presStyleCnt="0"/>
      <dgm:spPr/>
    </dgm:pt>
    <dgm:pt modelId="{31A90156-2463-4157-B81B-CC4FD25AC143}" type="pres">
      <dgm:prSet presAssocID="{930CC715-532E-4228-B189-C6F3713F6FE4}" presName="noGeometry" presStyleCnt="0"/>
      <dgm:spPr/>
    </dgm:pt>
    <dgm:pt modelId="{A80891DB-74DF-4605-A511-B369A422827B}" type="pres">
      <dgm:prSet presAssocID="{930CC715-532E-4228-B189-C6F3713F6FE4}" presName="childTextVisible" presStyleLbl="bgAccFollowNode1" presStyleIdx="0" presStyleCnt="5" custScaleX="106639" custScaleY="60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3E60F-AE4E-4752-9B88-E88B218B7327}" type="pres">
      <dgm:prSet presAssocID="{930CC715-532E-4228-B189-C6F3713F6FE4}" presName="childTextHidden" presStyleLbl="bgAccFollowNode1" presStyleIdx="0" presStyleCnt="5"/>
      <dgm:spPr/>
      <dgm:t>
        <a:bodyPr/>
        <a:lstStyle/>
        <a:p>
          <a:endParaRPr lang="ru-RU"/>
        </a:p>
      </dgm:t>
    </dgm:pt>
    <dgm:pt modelId="{1C14F011-BA26-430B-994C-43E228F1EE0E}" type="pres">
      <dgm:prSet presAssocID="{930CC715-532E-4228-B189-C6F3713F6FE4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A14F0-8134-4F78-B89B-20AF89B6C00D}" type="pres">
      <dgm:prSet presAssocID="{930CC715-532E-4228-B189-C6F3713F6FE4}" presName="aSpace" presStyleCnt="0"/>
      <dgm:spPr/>
    </dgm:pt>
    <dgm:pt modelId="{AC9EE2C8-82C5-4C88-96D3-66549E699995}" type="pres">
      <dgm:prSet presAssocID="{4FF8249B-4752-4D38-AE9E-D54A9859BF7F}" presName="compNode" presStyleCnt="0"/>
      <dgm:spPr/>
    </dgm:pt>
    <dgm:pt modelId="{DFE66D76-E127-41FC-972E-B0ECC8C6BC6F}" type="pres">
      <dgm:prSet presAssocID="{4FF8249B-4752-4D38-AE9E-D54A9859BF7F}" presName="noGeometry" presStyleCnt="0"/>
      <dgm:spPr/>
    </dgm:pt>
    <dgm:pt modelId="{69728FC2-75EE-4B00-BCCF-E454F06F076C}" type="pres">
      <dgm:prSet presAssocID="{4FF8249B-4752-4D38-AE9E-D54A9859BF7F}" presName="childTextVisible" presStyleLbl="bgAccFollowNode1" presStyleIdx="1" presStyleCnt="5" custScaleY="68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31DDB-D26C-44E6-B70A-2866CADC9C39}" type="pres">
      <dgm:prSet presAssocID="{4FF8249B-4752-4D38-AE9E-D54A9859BF7F}" presName="childTextHidden" presStyleLbl="bgAccFollowNode1" presStyleIdx="1" presStyleCnt="5"/>
      <dgm:spPr/>
      <dgm:t>
        <a:bodyPr/>
        <a:lstStyle/>
        <a:p>
          <a:endParaRPr lang="ru-RU"/>
        </a:p>
      </dgm:t>
    </dgm:pt>
    <dgm:pt modelId="{68F85193-E163-40C6-A360-1B442DD03D6D}" type="pres">
      <dgm:prSet presAssocID="{4FF8249B-4752-4D38-AE9E-D54A9859BF7F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3AB5E-8CD0-402D-93BF-121FDE578D3C}" type="pres">
      <dgm:prSet presAssocID="{4FF8249B-4752-4D38-AE9E-D54A9859BF7F}" presName="aSpace" presStyleCnt="0"/>
      <dgm:spPr/>
    </dgm:pt>
    <dgm:pt modelId="{2AE5E831-BC3A-428E-9D0A-EB7DD923A699}" type="pres">
      <dgm:prSet presAssocID="{E1984FE6-39FD-4B75-B039-B856BAC98C06}" presName="compNode" presStyleCnt="0"/>
      <dgm:spPr/>
    </dgm:pt>
    <dgm:pt modelId="{DEA65CC4-6961-44B3-AF1B-39D6670126A5}" type="pres">
      <dgm:prSet presAssocID="{E1984FE6-39FD-4B75-B039-B856BAC98C06}" presName="noGeometry" presStyleCnt="0"/>
      <dgm:spPr/>
    </dgm:pt>
    <dgm:pt modelId="{3A5B9BF4-8CA7-4237-8337-F08F6E69DF0C}" type="pres">
      <dgm:prSet presAssocID="{E1984FE6-39FD-4B75-B039-B856BAC98C06}" presName="childTextVisible" presStyleLbl="bgAccFollowNode1" presStyleIdx="2" presStyleCnt="5" custScaleY="64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45DF1A-B754-47EE-877D-1F1D4F4F77CB}" type="pres">
      <dgm:prSet presAssocID="{E1984FE6-39FD-4B75-B039-B856BAC98C06}" presName="childTextHidden" presStyleLbl="bgAccFollowNode1" presStyleIdx="2" presStyleCnt="5"/>
      <dgm:spPr/>
      <dgm:t>
        <a:bodyPr/>
        <a:lstStyle/>
        <a:p>
          <a:endParaRPr lang="ru-RU"/>
        </a:p>
      </dgm:t>
    </dgm:pt>
    <dgm:pt modelId="{35A85130-F8F2-4126-83A8-C664583CAD97}" type="pres">
      <dgm:prSet presAssocID="{E1984FE6-39FD-4B75-B039-B856BAC98C06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F1052-14AE-4DD7-AAAD-E2CF54B1DE92}" type="pres">
      <dgm:prSet presAssocID="{E1984FE6-39FD-4B75-B039-B856BAC98C06}" presName="aSpace" presStyleCnt="0"/>
      <dgm:spPr/>
    </dgm:pt>
    <dgm:pt modelId="{917E0CE5-7087-4E50-AC63-BE82B232D6D7}" type="pres">
      <dgm:prSet presAssocID="{4EAD6394-2F84-4C87-B5FB-80B1CE5956A9}" presName="compNode" presStyleCnt="0"/>
      <dgm:spPr/>
    </dgm:pt>
    <dgm:pt modelId="{16FA3847-1490-4268-9906-83B94C1C3EBB}" type="pres">
      <dgm:prSet presAssocID="{4EAD6394-2F84-4C87-B5FB-80B1CE5956A9}" presName="noGeometry" presStyleCnt="0"/>
      <dgm:spPr/>
    </dgm:pt>
    <dgm:pt modelId="{3EB753BB-CD0F-4930-88D8-4DE10F93480C}" type="pres">
      <dgm:prSet presAssocID="{4EAD6394-2F84-4C87-B5FB-80B1CE5956A9}" presName="childTextVisible" presStyleLbl="bgAccFollowNode1" presStyleIdx="3" presStyleCnt="5" custScaleY="62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E09FA-0E5C-4B88-92FB-9B98750A72CC}" type="pres">
      <dgm:prSet presAssocID="{4EAD6394-2F84-4C87-B5FB-80B1CE5956A9}" presName="childTextHidden" presStyleLbl="bgAccFollowNode1" presStyleIdx="3" presStyleCnt="5"/>
      <dgm:spPr/>
      <dgm:t>
        <a:bodyPr/>
        <a:lstStyle/>
        <a:p>
          <a:endParaRPr lang="ru-RU"/>
        </a:p>
      </dgm:t>
    </dgm:pt>
    <dgm:pt modelId="{C2467ED8-3B64-42FA-B4CD-4ABE785A31CF}" type="pres">
      <dgm:prSet presAssocID="{4EAD6394-2F84-4C87-B5FB-80B1CE5956A9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3D7B2-7326-4F18-8336-2E2B33FAA292}" type="pres">
      <dgm:prSet presAssocID="{4EAD6394-2F84-4C87-B5FB-80B1CE5956A9}" presName="aSpace" presStyleCnt="0"/>
      <dgm:spPr/>
    </dgm:pt>
    <dgm:pt modelId="{D990CB19-3B2B-46CE-B8DD-311F025878AD}" type="pres">
      <dgm:prSet presAssocID="{29171F5F-A9B7-4051-9D93-9844CDA54319}" presName="compNode" presStyleCnt="0"/>
      <dgm:spPr/>
    </dgm:pt>
    <dgm:pt modelId="{8A17F044-C354-4918-B03B-DE1A4B7457BE}" type="pres">
      <dgm:prSet presAssocID="{29171F5F-A9B7-4051-9D93-9844CDA54319}" presName="noGeometry" presStyleCnt="0"/>
      <dgm:spPr/>
    </dgm:pt>
    <dgm:pt modelId="{7D58B27B-A1B5-40E7-9D55-F6DD7F6E3B78}" type="pres">
      <dgm:prSet presAssocID="{29171F5F-A9B7-4051-9D93-9844CDA54319}" presName="childTextVisible" presStyleLbl="bgAccFollowNode1" presStyleIdx="4" presStyleCnt="5" custScaleY="64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B5907-306B-431F-BC72-CE3B6E64C590}" type="pres">
      <dgm:prSet presAssocID="{29171F5F-A9B7-4051-9D93-9844CDA54319}" presName="childTextHidden" presStyleLbl="bgAccFollowNode1" presStyleIdx="4" presStyleCnt="5"/>
      <dgm:spPr/>
      <dgm:t>
        <a:bodyPr/>
        <a:lstStyle/>
        <a:p>
          <a:endParaRPr lang="ru-RU"/>
        </a:p>
      </dgm:t>
    </dgm:pt>
    <dgm:pt modelId="{DD651588-B9A2-42AB-B4C6-E7A8E5FB8547}" type="pres">
      <dgm:prSet presAssocID="{29171F5F-A9B7-4051-9D93-9844CDA54319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6A4AE1-A281-4AA3-896D-62922B09DCBE}" type="presOf" srcId="{E1984FE6-39FD-4B75-B039-B856BAC98C06}" destId="{35A85130-F8F2-4126-83A8-C664583CAD97}" srcOrd="0" destOrd="0" presId="urn:microsoft.com/office/officeart/2005/8/layout/hProcess6"/>
    <dgm:cxn modelId="{6345BE52-F771-4A7C-9912-F06520E46E7A}" srcId="{4FF8249B-4752-4D38-AE9E-D54A9859BF7F}" destId="{2539EAAC-EF26-42A1-8ABF-3A75DF8D3889}" srcOrd="0" destOrd="0" parTransId="{A0219414-507E-4BD5-BEEA-CBD083D8689F}" sibTransId="{50DC8E48-F48F-489E-A8C2-96A4E661968D}"/>
    <dgm:cxn modelId="{047EC6B2-628F-4D76-858E-C17C9A1795D1}" type="presOf" srcId="{2539EAAC-EF26-42A1-8ABF-3A75DF8D3889}" destId="{D0731DDB-D26C-44E6-B70A-2866CADC9C39}" srcOrd="1" destOrd="0" presId="urn:microsoft.com/office/officeart/2005/8/layout/hProcess6"/>
    <dgm:cxn modelId="{F1C52871-8266-4065-90F8-22FF3CF12CEE}" type="presOf" srcId="{930CC715-532E-4228-B189-C6F3713F6FE4}" destId="{1C14F011-BA26-430B-994C-43E228F1EE0E}" srcOrd="0" destOrd="0" presId="urn:microsoft.com/office/officeart/2005/8/layout/hProcess6"/>
    <dgm:cxn modelId="{F411AF02-08A7-4D62-B12D-66BBD6C3EB45}" srcId="{EA0EB9A6-0801-4396-8CCE-FFD8A602F5C1}" destId="{29171F5F-A9B7-4051-9D93-9844CDA54319}" srcOrd="4" destOrd="0" parTransId="{C2435D0A-2C5C-4C02-AAA9-D4B1121180B4}" sibTransId="{6951B10F-4959-4E2B-924F-8036EB7126F1}"/>
    <dgm:cxn modelId="{0B130A9F-64D6-4CAC-9D24-43A4BB6A3614}" srcId="{930CC715-532E-4228-B189-C6F3713F6FE4}" destId="{9463F70A-0AF8-4AF6-8A70-10F67CC507B8}" srcOrd="0" destOrd="0" parTransId="{1B9F1C66-64C1-4277-BFCC-CE1153549165}" sibTransId="{F9014ABD-F35B-4D20-9333-3C6A9EE4DFFC}"/>
    <dgm:cxn modelId="{E4926CA0-DCC7-4975-BD4C-D7AC9A25D08D}" type="presOf" srcId="{5D7F752B-04C0-4392-AA49-7FF782CE60D7}" destId="{3EB753BB-CD0F-4930-88D8-4DE10F93480C}" srcOrd="0" destOrd="0" presId="urn:microsoft.com/office/officeart/2005/8/layout/hProcess6"/>
    <dgm:cxn modelId="{5ECB2BBE-AD84-4989-9B3D-6D8843E3D1BE}" srcId="{EA0EB9A6-0801-4396-8CCE-FFD8A602F5C1}" destId="{4EAD6394-2F84-4C87-B5FB-80B1CE5956A9}" srcOrd="3" destOrd="0" parTransId="{2FF890E5-5A85-4368-A4E9-ADFD6D599692}" sibTransId="{B2908D55-2A2E-457A-BAD0-8A90953289E8}"/>
    <dgm:cxn modelId="{B51791B4-FD66-425B-8293-EBF4E1D161EF}" srcId="{E1984FE6-39FD-4B75-B039-B856BAC98C06}" destId="{1779DDF1-1CE3-4DD7-8AF2-049BC45D99AA}" srcOrd="0" destOrd="0" parTransId="{7CBB72FE-1674-47D5-80CD-F6F1FFB4F5CF}" sibTransId="{4C7C22AA-A156-486D-8413-61BB15613BED}"/>
    <dgm:cxn modelId="{3DA03A6A-3463-43FD-81AC-4F172BA5EC58}" type="presOf" srcId="{29171F5F-A9B7-4051-9D93-9844CDA54319}" destId="{DD651588-B9A2-42AB-B4C6-E7A8E5FB8547}" srcOrd="0" destOrd="0" presId="urn:microsoft.com/office/officeart/2005/8/layout/hProcess6"/>
    <dgm:cxn modelId="{6F982B95-A57E-47FE-B42D-056B86C5E09B}" type="presOf" srcId="{1779DDF1-1CE3-4DD7-8AF2-049BC45D99AA}" destId="{3A5B9BF4-8CA7-4237-8337-F08F6E69DF0C}" srcOrd="0" destOrd="0" presId="urn:microsoft.com/office/officeart/2005/8/layout/hProcess6"/>
    <dgm:cxn modelId="{80622245-20BE-4E02-B408-7DF9DFD8B4B7}" type="presOf" srcId="{4FF8249B-4752-4D38-AE9E-D54A9859BF7F}" destId="{68F85193-E163-40C6-A360-1B442DD03D6D}" srcOrd="0" destOrd="0" presId="urn:microsoft.com/office/officeart/2005/8/layout/hProcess6"/>
    <dgm:cxn modelId="{139D7179-990A-4053-9861-A1C98EDBA6C2}" type="presOf" srcId="{4EAD6394-2F84-4C87-B5FB-80B1CE5956A9}" destId="{C2467ED8-3B64-42FA-B4CD-4ABE785A31CF}" srcOrd="0" destOrd="0" presId="urn:microsoft.com/office/officeart/2005/8/layout/hProcess6"/>
    <dgm:cxn modelId="{67DEC953-513D-4EDF-BE0E-CE89BFB6AAD7}" srcId="{29171F5F-A9B7-4051-9D93-9844CDA54319}" destId="{44CE6915-0EA7-4715-A070-CA7B88D4C8DC}" srcOrd="0" destOrd="0" parTransId="{E40143A0-7512-4FA2-B8A8-1F268BB06103}" sibTransId="{12F8A326-09AE-4B2D-B23E-E919FA5CC3A6}"/>
    <dgm:cxn modelId="{86183D8E-91F4-42D4-9FF2-AC82EB35320D}" type="presOf" srcId="{1779DDF1-1CE3-4DD7-8AF2-049BC45D99AA}" destId="{FF45DF1A-B754-47EE-877D-1F1D4F4F77CB}" srcOrd="1" destOrd="0" presId="urn:microsoft.com/office/officeart/2005/8/layout/hProcess6"/>
    <dgm:cxn modelId="{6E7004AC-1D2D-4C1C-ADCA-1F352F3EE021}" srcId="{EA0EB9A6-0801-4396-8CCE-FFD8A602F5C1}" destId="{930CC715-532E-4228-B189-C6F3713F6FE4}" srcOrd="0" destOrd="0" parTransId="{1DE9A54A-80ED-4A57-9ED2-4C1868546D45}" sibTransId="{1885145A-7FC7-4D20-BB15-8BEB508C4EFB}"/>
    <dgm:cxn modelId="{791FB768-4295-4035-943C-E57A4E7174AB}" type="presOf" srcId="{2539EAAC-EF26-42A1-8ABF-3A75DF8D3889}" destId="{69728FC2-75EE-4B00-BCCF-E454F06F076C}" srcOrd="0" destOrd="0" presId="urn:microsoft.com/office/officeart/2005/8/layout/hProcess6"/>
    <dgm:cxn modelId="{1991EE39-DF04-40CC-95CF-69866E4B7D63}" type="presOf" srcId="{44CE6915-0EA7-4715-A070-CA7B88D4C8DC}" destId="{7D58B27B-A1B5-40E7-9D55-F6DD7F6E3B78}" srcOrd="0" destOrd="0" presId="urn:microsoft.com/office/officeart/2005/8/layout/hProcess6"/>
    <dgm:cxn modelId="{A302B14C-FF31-4065-A7C5-A7D4A78AE152}" type="presOf" srcId="{EA0EB9A6-0801-4396-8CCE-FFD8A602F5C1}" destId="{7634119E-D7F5-490A-9F8D-74EEB3A0C454}" srcOrd="0" destOrd="0" presId="urn:microsoft.com/office/officeart/2005/8/layout/hProcess6"/>
    <dgm:cxn modelId="{6CC037D0-42A1-49D7-9219-68144C0CDD2D}" srcId="{4EAD6394-2F84-4C87-B5FB-80B1CE5956A9}" destId="{5D7F752B-04C0-4392-AA49-7FF782CE60D7}" srcOrd="0" destOrd="0" parTransId="{40BE91BE-B819-4E07-9A0F-FF5E45F8A857}" sibTransId="{E988FD6B-90F7-4732-81BD-038BD97DF5EE}"/>
    <dgm:cxn modelId="{89A3C023-9EF7-41C1-8B9A-292DA58DD47E}" type="presOf" srcId="{9463F70A-0AF8-4AF6-8A70-10F67CC507B8}" destId="{77D3E60F-AE4E-4752-9B88-E88B218B7327}" srcOrd="1" destOrd="0" presId="urn:microsoft.com/office/officeart/2005/8/layout/hProcess6"/>
    <dgm:cxn modelId="{50821B1E-D45F-411A-9298-20C7B321B232}" type="presOf" srcId="{5D7F752B-04C0-4392-AA49-7FF782CE60D7}" destId="{A70E09FA-0E5C-4B88-92FB-9B98750A72CC}" srcOrd="1" destOrd="0" presId="urn:microsoft.com/office/officeart/2005/8/layout/hProcess6"/>
    <dgm:cxn modelId="{60663C6F-7220-4B80-9E34-B70EE70DE1C5}" type="presOf" srcId="{44CE6915-0EA7-4715-A070-CA7B88D4C8DC}" destId="{C31B5907-306B-431F-BC72-CE3B6E64C590}" srcOrd="1" destOrd="0" presId="urn:microsoft.com/office/officeart/2005/8/layout/hProcess6"/>
    <dgm:cxn modelId="{B59F4B3B-92F9-4024-82C6-091FDF2C28F6}" srcId="{EA0EB9A6-0801-4396-8CCE-FFD8A602F5C1}" destId="{E1984FE6-39FD-4B75-B039-B856BAC98C06}" srcOrd="2" destOrd="0" parTransId="{CA16A0B2-CA0A-4AE2-A835-B264F3AF1DFF}" sibTransId="{AB04A249-2803-47FE-AD01-9F2817B2E109}"/>
    <dgm:cxn modelId="{5A292B72-1106-4924-AF4C-12E8681AC1E0}" srcId="{EA0EB9A6-0801-4396-8CCE-FFD8A602F5C1}" destId="{4FF8249B-4752-4D38-AE9E-D54A9859BF7F}" srcOrd="1" destOrd="0" parTransId="{CA475978-BD09-4627-99D2-631322E4CC67}" sibTransId="{5D737871-2622-450B-B617-5F631ECD4FE9}"/>
    <dgm:cxn modelId="{BF467D10-6F76-477F-AB14-9E52B78A4E75}" type="presOf" srcId="{9463F70A-0AF8-4AF6-8A70-10F67CC507B8}" destId="{A80891DB-74DF-4605-A511-B369A422827B}" srcOrd="0" destOrd="0" presId="urn:microsoft.com/office/officeart/2005/8/layout/hProcess6"/>
    <dgm:cxn modelId="{B4A80811-D928-4736-AB1E-BF1F6ADC7551}" type="presParOf" srcId="{7634119E-D7F5-490A-9F8D-74EEB3A0C454}" destId="{44025256-1290-401A-B299-0947FB8F204D}" srcOrd="0" destOrd="0" presId="urn:microsoft.com/office/officeart/2005/8/layout/hProcess6"/>
    <dgm:cxn modelId="{0C1E75D1-BA36-41A7-8A29-40D9C7A280A7}" type="presParOf" srcId="{44025256-1290-401A-B299-0947FB8F204D}" destId="{31A90156-2463-4157-B81B-CC4FD25AC143}" srcOrd="0" destOrd="0" presId="urn:microsoft.com/office/officeart/2005/8/layout/hProcess6"/>
    <dgm:cxn modelId="{22BB7B45-90FD-4A1D-A4F8-BFD05093457A}" type="presParOf" srcId="{44025256-1290-401A-B299-0947FB8F204D}" destId="{A80891DB-74DF-4605-A511-B369A422827B}" srcOrd="1" destOrd="0" presId="urn:microsoft.com/office/officeart/2005/8/layout/hProcess6"/>
    <dgm:cxn modelId="{2967A23F-F78B-4336-A2B3-B566BC076475}" type="presParOf" srcId="{44025256-1290-401A-B299-0947FB8F204D}" destId="{77D3E60F-AE4E-4752-9B88-E88B218B7327}" srcOrd="2" destOrd="0" presId="urn:microsoft.com/office/officeart/2005/8/layout/hProcess6"/>
    <dgm:cxn modelId="{72129C7E-DFFA-4751-9685-CC95EB9295AA}" type="presParOf" srcId="{44025256-1290-401A-B299-0947FB8F204D}" destId="{1C14F011-BA26-430B-994C-43E228F1EE0E}" srcOrd="3" destOrd="0" presId="urn:microsoft.com/office/officeart/2005/8/layout/hProcess6"/>
    <dgm:cxn modelId="{7D47FFBA-4FB2-406D-8123-C16D052AA13B}" type="presParOf" srcId="{7634119E-D7F5-490A-9F8D-74EEB3A0C454}" destId="{64DA14F0-8134-4F78-B89B-20AF89B6C00D}" srcOrd="1" destOrd="0" presId="urn:microsoft.com/office/officeart/2005/8/layout/hProcess6"/>
    <dgm:cxn modelId="{DB052B3C-3F4F-4241-B705-9437FDFE0CFC}" type="presParOf" srcId="{7634119E-D7F5-490A-9F8D-74EEB3A0C454}" destId="{AC9EE2C8-82C5-4C88-96D3-66549E699995}" srcOrd="2" destOrd="0" presId="urn:microsoft.com/office/officeart/2005/8/layout/hProcess6"/>
    <dgm:cxn modelId="{8A1F3BAB-535F-4A92-AF67-F045AC30F198}" type="presParOf" srcId="{AC9EE2C8-82C5-4C88-96D3-66549E699995}" destId="{DFE66D76-E127-41FC-972E-B0ECC8C6BC6F}" srcOrd="0" destOrd="0" presId="urn:microsoft.com/office/officeart/2005/8/layout/hProcess6"/>
    <dgm:cxn modelId="{C7B95223-907F-4D47-B387-B202DF5CB60C}" type="presParOf" srcId="{AC9EE2C8-82C5-4C88-96D3-66549E699995}" destId="{69728FC2-75EE-4B00-BCCF-E454F06F076C}" srcOrd="1" destOrd="0" presId="urn:microsoft.com/office/officeart/2005/8/layout/hProcess6"/>
    <dgm:cxn modelId="{21C56EE2-D07E-4F86-B641-407D2C3C0E76}" type="presParOf" srcId="{AC9EE2C8-82C5-4C88-96D3-66549E699995}" destId="{D0731DDB-D26C-44E6-B70A-2866CADC9C39}" srcOrd="2" destOrd="0" presId="urn:microsoft.com/office/officeart/2005/8/layout/hProcess6"/>
    <dgm:cxn modelId="{5CDEB45A-A92A-4B74-AB94-5678DF545FE8}" type="presParOf" srcId="{AC9EE2C8-82C5-4C88-96D3-66549E699995}" destId="{68F85193-E163-40C6-A360-1B442DD03D6D}" srcOrd="3" destOrd="0" presId="urn:microsoft.com/office/officeart/2005/8/layout/hProcess6"/>
    <dgm:cxn modelId="{75E5D6B8-A2F2-4C6E-89DD-97F70A8401B6}" type="presParOf" srcId="{7634119E-D7F5-490A-9F8D-74EEB3A0C454}" destId="{53B3AB5E-8CD0-402D-93BF-121FDE578D3C}" srcOrd="3" destOrd="0" presId="urn:microsoft.com/office/officeart/2005/8/layout/hProcess6"/>
    <dgm:cxn modelId="{35530CD7-25E2-4BC9-967B-901E80121CA0}" type="presParOf" srcId="{7634119E-D7F5-490A-9F8D-74EEB3A0C454}" destId="{2AE5E831-BC3A-428E-9D0A-EB7DD923A699}" srcOrd="4" destOrd="0" presId="urn:microsoft.com/office/officeart/2005/8/layout/hProcess6"/>
    <dgm:cxn modelId="{19B2CA5E-F527-452F-8AC3-C721EC441B43}" type="presParOf" srcId="{2AE5E831-BC3A-428E-9D0A-EB7DD923A699}" destId="{DEA65CC4-6961-44B3-AF1B-39D6670126A5}" srcOrd="0" destOrd="0" presId="urn:microsoft.com/office/officeart/2005/8/layout/hProcess6"/>
    <dgm:cxn modelId="{0181CB59-2768-4B9F-9816-1D3819143EDB}" type="presParOf" srcId="{2AE5E831-BC3A-428E-9D0A-EB7DD923A699}" destId="{3A5B9BF4-8CA7-4237-8337-F08F6E69DF0C}" srcOrd="1" destOrd="0" presId="urn:microsoft.com/office/officeart/2005/8/layout/hProcess6"/>
    <dgm:cxn modelId="{9DBA6389-3085-4B7E-8983-C543F6361E43}" type="presParOf" srcId="{2AE5E831-BC3A-428E-9D0A-EB7DD923A699}" destId="{FF45DF1A-B754-47EE-877D-1F1D4F4F77CB}" srcOrd="2" destOrd="0" presId="urn:microsoft.com/office/officeart/2005/8/layout/hProcess6"/>
    <dgm:cxn modelId="{FEE7C667-9C63-401D-987E-A98CBD1E0C1F}" type="presParOf" srcId="{2AE5E831-BC3A-428E-9D0A-EB7DD923A699}" destId="{35A85130-F8F2-4126-83A8-C664583CAD97}" srcOrd="3" destOrd="0" presId="urn:microsoft.com/office/officeart/2005/8/layout/hProcess6"/>
    <dgm:cxn modelId="{6B2511F3-087C-4B35-A65D-B980F3152BD7}" type="presParOf" srcId="{7634119E-D7F5-490A-9F8D-74EEB3A0C454}" destId="{36BF1052-14AE-4DD7-AAAD-E2CF54B1DE92}" srcOrd="5" destOrd="0" presId="urn:microsoft.com/office/officeart/2005/8/layout/hProcess6"/>
    <dgm:cxn modelId="{FFA70858-C2D8-408F-ACCF-19DFF02505EE}" type="presParOf" srcId="{7634119E-D7F5-490A-9F8D-74EEB3A0C454}" destId="{917E0CE5-7087-4E50-AC63-BE82B232D6D7}" srcOrd="6" destOrd="0" presId="urn:microsoft.com/office/officeart/2005/8/layout/hProcess6"/>
    <dgm:cxn modelId="{7230EA36-E423-496E-A568-B021BB1CFA66}" type="presParOf" srcId="{917E0CE5-7087-4E50-AC63-BE82B232D6D7}" destId="{16FA3847-1490-4268-9906-83B94C1C3EBB}" srcOrd="0" destOrd="0" presId="urn:microsoft.com/office/officeart/2005/8/layout/hProcess6"/>
    <dgm:cxn modelId="{504214CF-8FEA-43C7-BDC8-2F33D3A155E0}" type="presParOf" srcId="{917E0CE5-7087-4E50-AC63-BE82B232D6D7}" destId="{3EB753BB-CD0F-4930-88D8-4DE10F93480C}" srcOrd="1" destOrd="0" presId="urn:microsoft.com/office/officeart/2005/8/layout/hProcess6"/>
    <dgm:cxn modelId="{4F2E1671-D7D0-40EB-B4FD-C426BE14AD43}" type="presParOf" srcId="{917E0CE5-7087-4E50-AC63-BE82B232D6D7}" destId="{A70E09FA-0E5C-4B88-92FB-9B98750A72CC}" srcOrd="2" destOrd="0" presId="urn:microsoft.com/office/officeart/2005/8/layout/hProcess6"/>
    <dgm:cxn modelId="{3BEBD327-B5DD-47F9-BD76-DEF735DBF456}" type="presParOf" srcId="{917E0CE5-7087-4E50-AC63-BE82B232D6D7}" destId="{C2467ED8-3B64-42FA-B4CD-4ABE785A31CF}" srcOrd="3" destOrd="0" presId="urn:microsoft.com/office/officeart/2005/8/layout/hProcess6"/>
    <dgm:cxn modelId="{8E47034C-D98A-412B-AAE7-AC56AE886215}" type="presParOf" srcId="{7634119E-D7F5-490A-9F8D-74EEB3A0C454}" destId="{5413D7B2-7326-4F18-8336-2E2B33FAA292}" srcOrd="7" destOrd="0" presId="urn:microsoft.com/office/officeart/2005/8/layout/hProcess6"/>
    <dgm:cxn modelId="{9E0A0C1B-96A4-4A64-94A8-3EEB80CD5258}" type="presParOf" srcId="{7634119E-D7F5-490A-9F8D-74EEB3A0C454}" destId="{D990CB19-3B2B-46CE-B8DD-311F025878AD}" srcOrd="8" destOrd="0" presId="urn:microsoft.com/office/officeart/2005/8/layout/hProcess6"/>
    <dgm:cxn modelId="{F04D2192-2545-44B8-BD1D-E15DC096E30A}" type="presParOf" srcId="{D990CB19-3B2B-46CE-B8DD-311F025878AD}" destId="{8A17F044-C354-4918-B03B-DE1A4B7457BE}" srcOrd="0" destOrd="0" presId="urn:microsoft.com/office/officeart/2005/8/layout/hProcess6"/>
    <dgm:cxn modelId="{2CB1F84A-9BF5-4994-B6CD-31762BE15462}" type="presParOf" srcId="{D990CB19-3B2B-46CE-B8DD-311F025878AD}" destId="{7D58B27B-A1B5-40E7-9D55-F6DD7F6E3B78}" srcOrd="1" destOrd="0" presId="urn:microsoft.com/office/officeart/2005/8/layout/hProcess6"/>
    <dgm:cxn modelId="{AD402977-BC83-4EDC-A7AA-CAB32F43706C}" type="presParOf" srcId="{D990CB19-3B2B-46CE-B8DD-311F025878AD}" destId="{C31B5907-306B-431F-BC72-CE3B6E64C590}" srcOrd="2" destOrd="0" presId="urn:microsoft.com/office/officeart/2005/8/layout/hProcess6"/>
    <dgm:cxn modelId="{9C0D6BEB-2478-4D4D-B383-93E4AE3970AF}" type="presParOf" srcId="{D990CB19-3B2B-46CE-B8DD-311F025878AD}" destId="{DD651588-B9A2-42AB-B4C6-E7A8E5FB854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B4ABD75-A10E-4E1A-9720-25787BB6AD90}" type="doc">
      <dgm:prSet loTypeId="urn:microsoft.com/office/officeart/2005/8/layout/hList7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72523C-2808-45B6-965E-A6DEFD0CA8C5}">
      <dgm:prSet custT="1"/>
      <dgm:spPr/>
      <dgm:t>
        <a:bodyPr/>
        <a:lstStyle/>
        <a:p>
          <a:pPr rtl="0"/>
          <a:r>
            <a:rPr lang="ru-RU" sz="1400" dirty="0" smtClean="0"/>
            <a:t>Создан городской Совет молодых педагогов </a:t>
          </a:r>
          <a:endParaRPr lang="ru-RU" sz="1400" dirty="0"/>
        </a:p>
      </dgm:t>
    </dgm:pt>
    <dgm:pt modelId="{B37C395D-74D3-4C63-9390-EC0A4563510C}" type="parTrans" cxnId="{6FB675E3-30D1-4BBC-A503-C80131B8B905}">
      <dgm:prSet/>
      <dgm:spPr/>
      <dgm:t>
        <a:bodyPr/>
        <a:lstStyle/>
        <a:p>
          <a:endParaRPr lang="ru-RU"/>
        </a:p>
      </dgm:t>
    </dgm:pt>
    <dgm:pt modelId="{3B2ED36A-E57F-449C-90FB-2A23D8CE37A2}" type="sibTrans" cxnId="{6FB675E3-30D1-4BBC-A503-C80131B8B905}">
      <dgm:prSet/>
      <dgm:spPr/>
      <dgm:t>
        <a:bodyPr/>
        <a:lstStyle/>
        <a:p>
          <a:endParaRPr lang="ru-RU"/>
        </a:p>
      </dgm:t>
    </dgm:pt>
    <dgm:pt modelId="{AB8ED104-C310-480C-9A8F-ADCA3E9CCC49}">
      <dgm:prSet custT="1"/>
      <dgm:spPr/>
      <dgm:t>
        <a:bodyPr/>
        <a:lstStyle/>
        <a:p>
          <a:pPr rtl="0"/>
          <a:r>
            <a:rPr lang="ru-RU" sz="1400" dirty="0" smtClean="0"/>
            <a:t>Неделя молодых педагогов</a:t>
          </a:r>
          <a:endParaRPr lang="ru-RU" sz="1400" dirty="0"/>
        </a:p>
      </dgm:t>
    </dgm:pt>
    <dgm:pt modelId="{F07EFB23-236C-40C3-94A1-85259B96066C}" type="parTrans" cxnId="{B5611D45-479F-4284-87F0-63C9843FF488}">
      <dgm:prSet/>
      <dgm:spPr/>
      <dgm:t>
        <a:bodyPr/>
        <a:lstStyle/>
        <a:p>
          <a:endParaRPr lang="ru-RU"/>
        </a:p>
      </dgm:t>
    </dgm:pt>
    <dgm:pt modelId="{8141BC9E-5391-4213-B0CE-EEDF2A38674F}" type="sibTrans" cxnId="{B5611D45-479F-4284-87F0-63C9843FF488}">
      <dgm:prSet/>
      <dgm:spPr/>
      <dgm:t>
        <a:bodyPr/>
        <a:lstStyle/>
        <a:p>
          <a:endParaRPr lang="ru-RU"/>
        </a:p>
      </dgm:t>
    </dgm:pt>
    <dgm:pt modelId="{043CB16D-FAA2-4AA7-882F-9CD9306A1AA1}">
      <dgm:prSet custT="1"/>
      <dgm:spPr/>
      <dgm:t>
        <a:bodyPr/>
        <a:lstStyle/>
        <a:p>
          <a:pPr rtl="0"/>
          <a:r>
            <a:rPr lang="ru-RU" sz="1400" dirty="0" smtClean="0"/>
            <a:t>Школа молодого педагога</a:t>
          </a:r>
          <a:endParaRPr lang="ru-RU" sz="1400" dirty="0"/>
        </a:p>
      </dgm:t>
    </dgm:pt>
    <dgm:pt modelId="{E8F48BBC-371A-462D-8E0E-069DF1BEF665}" type="parTrans" cxnId="{5CCB8F70-D10E-4FE3-BACA-4292A91C5A00}">
      <dgm:prSet/>
      <dgm:spPr/>
      <dgm:t>
        <a:bodyPr/>
        <a:lstStyle/>
        <a:p>
          <a:endParaRPr lang="ru-RU"/>
        </a:p>
      </dgm:t>
    </dgm:pt>
    <dgm:pt modelId="{79CF8086-DFD2-4E79-A45B-B087A4A611FD}" type="sibTrans" cxnId="{5CCB8F70-D10E-4FE3-BACA-4292A91C5A00}">
      <dgm:prSet/>
      <dgm:spPr/>
      <dgm:t>
        <a:bodyPr/>
        <a:lstStyle/>
        <a:p>
          <a:endParaRPr lang="ru-RU"/>
        </a:p>
      </dgm:t>
    </dgm:pt>
    <dgm:pt modelId="{639916C7-D174-4628-8048-6418B76AE124}">
      <dgm:prSet custT="1"/>
      <dgm:spPr/>
      <dgm:t>
        <a:bodyPr/>
        <a:lstStyle/>
        <a:p>
          <a:pPr rtl="0"/>
          <a:r>
            <a:rPr lang="ru-RU" sz="1400" dirty="0" err="1" smtClean="0"/>
            <a:t>Образова-тельные</a:t>
          </a:r>
          <a:r>
            <a:rPr lang="ru-RU" sz="1400" dirty="0" smtClean="0"/>
            <a:t> форумы</a:t>
          </a:r>
          <a:endParaRPr lang="ru-RU" sz="1400" dirty="0"/>
        </a:p>
      </dgm:t>
    </dgm:pt>
    <dgm:pt modelId="{B1D695FE-DAF3-409D-A4CB-40656436AC49}" type="parTrans" cxnId="{AFDA363D-7CDE-4FFD-9A36-7AE09252F655}">
      <dgm:prSet/>
      <dgm:spPr/>
      <dgm:t>
        <a:bodyPr/>
        <a:lstStyle/>
        <a:p>
          <a:endParaRPr lang="ru-RU"/>
        </a:p>
      </dgm:t>
    </dgm:pt>
    <dgm:pt modelId="{BA1295FF-9AE3-4203-8572-73F17575D2EC}" type="sibTrans" cxnId="{AFDA363D-7CDE-4FFD-9A36-7AE09252F655}">
      <dgm:prSet/>
      <dgm:spPr/>
      <dgm:t>
        <a:bodyPr/>
        <a:lstStyle/>
        <a:p>
          <a:endParaRPr lang="ru-RU"/>
        </a:p>
      </dgm:t>
    </dgm:pt>
    <dgm:pt modelId="{6FBDF0F9-F976-44E9-B1BB-9D220C4A8E7E}">
      <dgm:prSet custT="1"/>
      <dgm:spPr/>
      <dgm:t>
        <a:bodyPr/>
        <a:lstStyle/>
        <a:p>
          <a:pPr rtl="0"/>
          <a:r>
            <a:rPr lang="ru-RU" sz="1400" dirty="0" smtClean="0"/>
            <a:t>Культурно-образовательные туры</a:t>
          </a:r>
          <a:endParaRPr lang="ru-RU" sz="1400" dirty="0"/>
        </a:p>
      </dgm:t>
    </dgm:pt>
    <dgm:pt modelId="{640CCD94-06CD-4F0C-935C-3E90318E5B18}" type="parTrans" cxnId="{CEA28BF7-99A5-4C4F-827C-62860ECD6C1F}">
      <dgm:prSet/>
      <dgm:spPr/>
      <dgm:t>
        <a:bodyPr/>
        <a:lstStyle/>
        <a:p>
          <a:endParaRPr lang="ru-RU"/>
        </a:p>
      </dgm:t>
    </dgm:pt>
    <dgm:pt modelId="{8D62F167-B0C8-4E80-87D0-F024A7B6BA5E}" type="sibTrans" cxnId="{CEA28BF7-99A5-4C4F-827C-62860ECD6C1F}">
      <dgm:prSet/>
      <dgm:spPr/>
      <dgm:t>
        <a:bodyPr/>
        <a:lstStyle/>
        <a:p>
          <a:endParaRPr lang="ru-RU"/>
        </a:p>
      </dgm:t>
    </dgm:pt>
    <dgm:pt modelId="{473C73B8-9481-4D4B-B29F-3CD2C915C584}">
      <dgm:prSet custT="1"/>
      <dgm:spPr/>
      <dgm:t>
        <a:bodyPr/>
        <a:lstStyle/>
        <a:p>
          <a:pPr rtl="0"/>
          <a:r>
            <a:rPr lang="ru-RU" sz="1400" dirty="0" smtClean="0"/>
            <a:t>Фестиваль </a:t>
          </a:r>
          <a:r>
            <a:rPr lang="ru-RU" sz="1400" dirty="0" err="1" smtClean="0"/>
            <a:t>методиче-ских</a:t>
          </a:r>
          <a:r>
            <a:rPr lang="ru-RU" sz="1400" dirty="0" smtClean="0"/>
            <a:t> идей</a:t>
          </a:r>
          <a:endParaRPr lang="ru-RU" sz="1400" dirty="0"/>
        </a:p>
      </dgm:t>
    </dgm:pt>
    <dgm:pt modelId="{083F2749-D17D-4827-AF0D-BFB8B7E3BDF1}" type="parTrans" cxnId="{C11D1A7E-99D2-4243-8C2E-7FB1591C94A9}">
      <dgm:prSet/>
      <dgm:spPr/>
      <dgm:t>
        <a:bodyPr/>
        <a:lstStyle/>
        <a:p>
          <a:endParaRPr lang="ru-RU"/>
        </a:p>
      </dgm:t>
    </dgm:pt>
    <dgm:pt modelId="{ACBD917E-3716-4EC2-9C60-B94AF2174C3B}" type="sibTrans" cxnId="{C11D1A7E-99D2-4243-8C2E-7FB1591C94A9}">
      <dgm:prSet/>
      <dgm:spPr/>
      <dgm:t>
        <a:bodyPr/>
        <a:lstStyle/>
        <a:p>
          <a:endParaRPr lang="ru-RU"/>
        </a:p>
      </dgm:t>
    </dgm:pt>
    <dgm:pt modelId="{9B06E8F2-6D53-4F2A-B9CC-FF2978F5CBD4}">
      <dgm:prSet custT="1"/>
      <dgm:spPr/>
      <dgm:t>
        <a:bodyPr/>
        <a:lstStyle/>
        <a:p>
          <a:pPr rtl="0"/>
          <a:r>
            <a:rPr lang="ru-RU" sz="1400" dirty="0" smtClean="0"/>
            <a:t>Мастер-классы для молодых педагогов</a:t>
          </a:r>
          <a:endParaRPr lang="ru-RU" sz="1400" dirty="0"/>
        </a:p>
      </dgm:t>
    </dgm:pt>
    <dgm:pt modelId="{1389082B-D51D-480A-8A4A-07C41D7488FF}" type="parTrans" cxnId="{0AC45EF9-FAC8-40A0-B153-E8F09ACAEDBE}">
      <dgm:prSet/>
      <dgm:spPr/>
      <dgm:t>
        <a:bodyPr/>
        <a:lstStyle/>
        <a:p>
          <a:endParaRPr lang="ru-RU"/>
        </a:p>
      </dgm:t>
    </dgm:pt>
    <dgm:pt modelId="{98D8BAE8-E250-408C-ABB9-1C0B5BB2C65E}" type="sibTrans" cxnId="{0AC45EF9-FAC8-40A0-B153-E8F09ACAEDBE}">
      <dgm:prSet/>
      <dgm:spPr/>
      <dgm:t>
        <a:bodyPr/>
        <a:lstStyle/>
        <a:p>
          <a:endParaRPr lang="ru-RU"/>
        </a:p>
      </dgm:t>
    </dgm:pt>
    <dgm:pt modelId="{EF699FEF-65AF-469D-9F9F-24507E910AAA}">
      <dgm:prSet custT="1"/>
      <dgm:spPr/>
      <dgm:t>
        <a:bodyPr/>
        <a:lstStyle/>
        <a:p>
          <a:pPr rtl="0"/>
          <a:r>
            <a:rPr lang="ru-RU" sz="1400" dirty="0" smtClean="0"/>
            <a:t>Бал молодых педагогов </a:t>
          </a:r>
          <a:endParaRPr lang="ru-RU" sz="1400" dirty="0"/>
        </a:p>
      </dgm:t>
    </dgm:pt>
    <dgm:pt modelId="{50FC2BD4-9CAF-4B0C-9F61-DAB310967C13}" type="parTrans" cxnId="{0B848BDD-855A-4012-B006-B3F1F1E60802}">
      <dgm:prSet/>
      <dgm:spPr/>
      <dgm:t>
        <a:bodyPr/>
        <a:lstStyle/>
        <a:p>
          <a:endParaRPr lang="ru-RU"/>
        </a:p>
      </dgm:t>
    </dgm:pt>
    <dgm:pt modelId="{E0511571-6C31-4299-B3DA-82F2101F733A}" type="sibTrans" cxnId="{0B848BDD-855A-4012-B006-B3F1F1E60802}">
      <dgm:prSet/>
      <dgm:spPr/>
      <dgm:t>
        <a:bodyPr/>
        <a:lstStyle/>
        <a:p>
          <a:endParaRPr lang="ru-RU"/>
        </a:p>
      </dgm:t>
    </dgm:pt>
    <dgm:pt modelId="{D3FAC78C-9592-494E-814A-82639D7CC4CC}">
      <dgm:prSet custT="1"/>
      <dgm:spPr/>
      <dgm:t>
        <a:bodyPr/>
        <a:lstStyle/>
        <a:p>
          <a:pPr rtl="0"/>
          <a:r>
            <a:rPr lang="ru-RU" sz="1400" dirty="0" smtClean="0"/>
            <a:t>Вальс на Набережной</a:t>
          </a:r>
          <a:endParaRPr lang="ru-RU" sz="1400" dirty="0"/>
        </a:p>
      </dgm:t>
    </dgm:pt>
    <dgm:pt modelId="{5F54A254-1E62-4538-9F54-BD58474031A0}" type="parTrans" cxnId="{5968F85A-8108-498D-9247-58A5A84AE2AF}">
      <dgm:prSet/>
      <dgm:spPr/>
      <dgm:t>
        <a:bodyPr/>
        <a:lstStyle/>
        <a:p>
          <a:endParaRPr lang="ru-RU"/>
        </a:p>
      </dgm:t>
    </dgm:pt>
    <dgm:pt modelId="{250BE137-A329-4A9E-BD4E-F50062F870AB}" type="sibTrans" cxnId="{5968F85A-8108-498D-9247-58A5A84AE2AF}">
      <dgm:prSet/>
      <dgm:spPr/>
      <dgm:t>
        <a:bodyPr/>
        <a:lstStyle/>
        <a:p>
          <a:endParaRPr lang="ru-RU"/>
        </a:p>
      </dgm:t>
    </dgm:pt>
    <dgm:pt modelId="{912B6799-D6BD-47C6-9EB6-3E16CEEE6C30}" type="pres">
      <dgm:prSet presAssocID="{DB4ABD75-A10E-4E1A-9720-25787BB6AD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6AC790-9B75-4369-B553-3018D0BA1E65}" type="pres">
      <dgm:prSet presAssocID="{DB4ABD75-A10E-4E1A-9720-25787BB6AD90}" presName="fgShape" presStyleLbl="fgShp" presStyleIdx="0" presStyleCnt="1"/>
      <dgm:spPr/>
    </dgm:pt>
    <dgm:pt modelId="{905C5B00-4360-47E5-A528-4A5238FE971C}" type="pres">
      <dgm:prSet presAssocID="{DB4ABD75-A10E-4E1A-9720-25787BB6AD90}" presName="linComp" presStyleCnt="0"/>
      <dgm:spPr/>
    </dgm:pt>
    <dgm:pt modelId="{FAF8D330-4F25-4FFD-B4DD-712B88E88CC9}" type="pres">
      <dgm:prSet presAssocID="{8F72523C-2808-45B6-965E-A6DEFD0CA8C5}" presName="compNode" presStyleCnt="0"/>
      <dgm:spPr/>
    </dgm:pt>
    <dgm:pt modelId="{518BB106-D942-4F8F-8376-D7966548EB5F}" type="pres">
      <dgm:prSet presAssocID="{8F72523C-2808-45B6-965E-A6DEFD0CA8C5}" presName="bkgdShape" presStyleLbl="node1" presStyleIdx="0" presStyleCnt="9"/>
      <dgm:spPr/>
      <dgm:t>
        <a:bodyPr/>
        <a:lstStyle/>
        <a:p>
          <a:endParaRPr lang="ru-RU"/>
        </a:p>
      </dgm:t>
    </dgm:pt>
    <dgm:pt modelId="{4A84CBBD-7F97-4304-B8AC-2D6A26C79063}" type="pres">
      <dgm:prSet presAssocID="{8F72523C-2808-45B6-965E-A6DEFD0CA8C5}" presName="nodeTx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434AC-62DD-4991-AAFD-F48FCE1A1D17}" type="pres">
      <dgm:prSet presAssocID="{8F72523C-2808-45B6-965E-A6DEFD0CA8C5}" presName="invisiNode" presStyleLbl="node1" presStyleIdx="0" presStyleCnt="9"/>
      <dgm:spPr/>
    </dgm:pt>
    <dgm:pt modelId="{8EFB65BD-B7C1-4B12-A8F7-71188DFE3796}" type="pres">
      <dgm:prSet presAssocID="{8F72523C-2808-45B6-965E-A6DEFD0CA8C5}" presName="imagNode" presStyleLbl="fgImgPlace1" presStyleIdx="0" presStyleCnt="9" custScaleX="103374" custScaleY="93520" custLinFactNeighborY="-177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ru-RU"/>
        </a:p>
      </dgm:t>
    </dgm:pt>
    <dgm:pt modelId="{1F3355C2-4A55-41E6-9889-66C31B558AC0}" type="pres">
      <dgm:prSet presAssocID="{3B2ED36A-E57F-449C-90FB-2A23D8CE37A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0F8DCF7-9400-4E1B-AEE3-DB1BFD14B798}" type="pres">
      <dgm:prSet presAssocID="{AB8ED104-C310-480C-9A8F-ADCA3E9CCC49}" presName="compNode" presStyleCnt="0"/>
      <dgm:spPr/>
    </dgm:pt>
    <dgm:pt modelId="{E096952E-6B46-48C3-942B-BFA520CA9380}" type="pres">
      <dgm:prSet presAssocID="{AB8ED104-C310-480C-9A8F-ADCA3E9CCC49}" presName="bkgdShape" presStyleLbl="node1" presStyleIdx="1" presStyleCnt="9"/>
      <dgm:spPr/>
      <dgm:t>
        <a:bodyPr/>
        <a:lstStyle/>
        <a:p>
          <a:endParaRPr lang="ru-RU"/>
        </a:p>
      </dgm:t>
    </dgm:pt>
    <dgm:pt modelId="{5C8178CC-B285-4203-BAAC-8D13C247869D}" type="pres">
      <dgm:prSet presAssocID="{AB8ED104-C310-480C-9A8F-ADCA3E9CCC49}" presName="nodeTx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63E9E-057A-4C42-B5C1-F2414A6C10FF}" type="pres">
      <dgm:prSet presAssocID="{AB8ED104-C310-480C-9A8F-ADCA3E9CCC49}" presName="invisiNode" presStyleLbl="node1" presStyleIdx="1" presStyleCnt="9"/>
      <dgm:spPr/>
    </dgm:pt>
    <dgm:pt modelId="{036F3C8D-CEBC-4EDA-9B98-870C51553526}" type="pres">
      <dgm:prSet presAssocID="{AB8ED104-C310-480C-9A8F-ADCA3E9CCC49}" presName="imagNode" presStyleLbl="fgImgPlace1" presStyleIdx="1" presStyleCnt="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ru-RU"/>
        </a:p>
      </dgm:t>
    </dgm:pt>
    <dgm:pt modelId="{0C5A8C5C-C1A3-4BE2-809C-0A0BAB01F19D}" type="pres">
      <dgm:prSet presAssocID="{8141BC9E-5391-4213-B0CE-EEDF2A38674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612330A-44F9-4200-8745-983CD1CA15B4}" type="pres">
      <dgm:prSet presAssocID="{043CB16D-FAA2-4AA7-882F-9CD9306A1AA1}" presName="compNode" presStyleCnt="0"/>
      <dgm:spPr/>
    </dgm:pt>
    <dgm:pt modelId="{BE387DCB-2972-44C8-A33B-C6D80DF788CE}" type="pres">
      <dgm:prSet presAssocID="{043CB16D-FAA2-4AA7-882F-9CD9306A1AA1}" presName="bkgdShape" presStyleLbl="node1" presStyleIdx="2" presStyleCnt="9"/>
      <dgm:spPr/>
      <dgm:t>
        <a:bodyPr/>
        <a:lstStyle/>
        <a:p>
          <a:endParaRPr lang="ru-RU"/>
        </a:p>
      </dgm:t>
    </dgm:pt>
    <dgm:pt modelId="{94418E3E-C9AD-4A84-851D-C376FCC8097E}" type="pres">
      <dgm:prSet presAssocID="{043CB16D-FAA2-4AA7-882F-9CD9306A1AA1}" presName="nodeTx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408D4-5CD4-4EE2-99B6-FF7A7A7B04B9}" type="pres">
      <dgm:prSet presAssocID="{043CB16D-FAA2-4AA7-882F-9CD9306A1AA1}" presName="invisiNode" presStyleLbl="node1" presStyleIdx="2" presStyleCnt="9"/>
      <dgm:spPr/>
    </dgm:pt>
    <dgm:pt modelId="{A4151999-4E42-4094-9695-7B438344C900}" type="pres">
      <dgm:prSet presAssocID="{043CB16D-FAA2-4AA7-882F-9CD9306A1AA1}" presName="imagNode" presStyleLbl="fgImgPlace1" presStyleIdx="2" presStyleCnt="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F2814341-610F-4871-9FD9-73D65BFEEB37}" type="pres">
      <dgm:prSet presAssocID="{79CF8086-DFD2-4E79-A45B-B087A4A611F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D046D5F-9FE7-4D4D-B945-1A999E2A0732}" type="pres">
      <dgm:prSet presAssocID="{639916C7-D174-4628-8048-6418B76AE124}" presName="compNode" presStyleCnt="0"/>
      <dgm:spPr/>
    </dgm:pt>
    <dgm:pt modelId="{D83DE3F0-8F1C-4FCE-8160-A36C3630EAE7}" type="pres">
      <dgm:prSet presAssocID="{639916C7-D174-4628-8048-6418B76AE124}" presName="bkgdShape" presStyleLbl="node1" presStyleIdx="3" presStyleCnt="9"/>
      <dgm:spPr/>
      <dgm:t>
        <a:bodyPr/>
        <a:lstStyle/>
        <a:p>
          <a:endParaRPr lang="ru-RU"/>
        </a:p>
      </dgm:t>
    </dgm:pt>
    <dgm:pt modelId="{32F1C5A5-E08E-4F72-BA2A-96500F3ED55B}" type="pres">
      <dgm:prSet presAssocID="{639916C7-D174-4628-8048-6418B76AE124}" presName="nodeTx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410F4-DFB6-4287-B850-B5CD8AB2D2DB}" type="pres">
      <dgm:prSet presAssocID="{639916C7-D174-4628-8048-6418B76AE124}" presName="invisiNode" presStyleLbl="node1" presStyleIdx="3" presStyleCnt="9"/>
      <dgm:spPr/>
    </dgm:pt>
    <dgm:pt modelId="{0986F0EA-6495-453B-AAD4-3A3E411D4ED5}" type="pres">
      <dgm:prSet presAssocID="{639916C7-D174-4628-8048-6418B76AE124}" presName="imagNode" presStyleLbl="fgImgPlace1" presStyleIdx="3" presStyleCnt="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A726D096-58E3-4D82-BB7B-01B96121FD81}" type="pres">
      <dgm:prSet presAssocID="{BA1295FF-9AE3-4203-8572-73F17575D2E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8D5B6A7-9FAD-4458-B742-65B177986DB9}" type="pres">
      <dgm:prSet presAssocID="{6FBDF0F9-F976-44E9-B1BB-9D220C4A8E7E}" presName="compNode" presStyleCnt="0"/>
      <dgm:spPr/>
    </dgm:pt>
    <dgm:pt modelId="{F4780588-0374-4822-AA7C-0ABEF6036639}" type="pres">
      <dgm:prSet presAssocID="{6FBDF0F9-F976-44E9-B1BB-9D220C4A8E7E}" presName="bkgdShape" presStyleLbl="node1" presStyleIdx="4" presStyleCnt="9" custLinFactNeighborX="-1659" custLinFactNeighborY="-335"/>
      <dgm:spPr/>
      <dgm:t>
        <a:bodyPr/>
        <a:lstStyle/>
        <a:p>
          <a:endParaRPr lang="ru-RU"/>
        </a:p>
      </dgm:t>
    </dgm:pt>
    <dgm:pt modelId="{51790D54-5887-4EFD-A722-05E3CD587D17}" type="pres">
      <dgm:prSet presAssocID="{6FBDF0F9-F976-44E9-B1BB-9D220C4A8E7E}" presName="nodeTx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36DAF-6556-463B-8179-54ED3983087C}" type="pres">
      <dgm:prSet presAssocID="{6FBDF0F9-F976-44E9-B1BB-9D220C4A8E7E}" presName="invisiNode" presStyleLbl="node1" presStyleIdx="4" presStyleCnt="9"/>
      <dgm:spPr/>
    </dgm:pt>
    <dgm:pt modelId="{BC0AF3FB-D192-4FF4-A618-0BD571F2C9A9}" type="pres">
      <dgm:prSet presAssocID="{6FBDF0F9-F976-44E9-B1BB-9D220C4A8E7E}" presName="imagNode" presStyleLbl="fgImgPlace1" presStyleIdx="4" presStyleCnt="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  <dgm:pt modelId="{5ED71B9D-48DB-4D1A-AB4D-6EF2149507F5}" type="pres">
      <dgm:prSet presAssocID="{8D62F167-B0C8-4E80-87D0-F024A7B6BA5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656A737-3819-4F8E-BD07-4A32C644643D}" type="pres">
      <dgm:prSet presAssocID="{473C73B8-9481-4D4B-B29F-3CD2C915C584}" presName="compNode" presStyleCnt="0"/>
      <dgm:spPr/>
    </dgm:pt>
    <dgm:pt modelId="{3BDCF00C-14AA-4E6B-B9EE-701773F2CADC}" type="pres">
      <dgm:prSet presAssocID="{473C73B8-9481-4D4B-B29F-3CD2C915C584}" presName="bkgdShape" presStyleLbl="node1" presStyleIdx="5" presStyleCnt="9"/>
      <dgm:spPr/>
      <dgm:t>
        <a:bodyPr/>
        <a:lstStyle/>
        <a:p>
          <a:endParaRPr lang="ru-RU"/>
        </a:p>
      </dgm:t>
    </dgm:pt>
    <dgm:pt modelId="{76203BF4-95A6-45A5-85E3-7FFDA8147F96}" type="pres">
      <dgm:prSet presAssocID="{473C73B8-9481-4D4B-B29F-3CD2C915C584}" presName="nodeTx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F5EFA-6242-4E23-AB0C-FF5CFA1EAB58}" type="pres">
      <dgm:prSet presAssocID="{473C73B8-9481-4D4B-B29F-3CD2C915C584}" presName="invisiNode" presStyleLbl="node1" presStyleIdx="5" presStyleCnt="9"/>
      <dgm:spPr/>
    </dgm:pt>
    <dgm:pt modelId="{FCF80F1F-C67C-4513-BF2F-316E0F334C43}" type="pres">
      <dgm:prSet presAssocID="{473C73B8-9481-4D4B-B29F-3CD2C915C584}" presName="imagNode" presStyleLbl="fgImgPlace1" presStyleIdx="5" presStyleCnt="9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D40721CA-358A-4EB2-AE10-70AE9B160CF2}" type="pres">
      <dgm:prSet presAssocID="{ACBD917E-3716-4EC2-9C60-B94AF2174C3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916018F-F3CA-42DA-8F2C-7E8AD5BA7949}" type="pres">
      <dgm:prSet presAssocID="{9B06E8F2-6D53-4F2A-B9CC-FF2978F5CBD4}" presName="compNode" presStyleCnt="0"/>
      <dgm:spPr/>
    </dgm:pt>
    <dgm:pt modelId="{92EF1C28-3248-4ACB-BEA8-6D4C3CB9C9AD}" type="pres">
      <dgm:prSet presAssocID="{9B06E8F2-6D53-4F2A-B9CC-FF2978F5CBD4}" presName="bkgdShape" presStyleLbl="node1" presStyleIdx="6" presStyleCnt="9"/>
      <dgm:spPr/>
      <dgm:t>
        <a:bodyPr/>
        <a:lstStyle/>
        <a:p>
          <a:endParaRPr lang="ru-RU"/>
        </a:p>
      </dgm:t>
    </dgm:pt>
    <dgm:pt modelId="{592F6C5E-A0F8-474B-982E-B8A88E08AE90}" type="pres">
      <dgm:prSet presAssocID="{9B06E8F2-6D53-4F2A-B9CC-FF2978F5CBD4}" presName="nodeTx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140FA-84E0-487D-8F5D-FD7EE769137E}" type="pres">
      <dgm:prSet presAssocID="{9B06E8F2-6D53-4F2A-B9CC-FF2978F5CBD4}" presName="invisiNode" presStyleLbl="node1" presStyleIdx="6" presStyleCnt="9"/>
      <dgm:spPr/>
    </dgm:pt>
    <dgm:pt modelId="{E36E1179-18D3-44FB-A730-D3DEEC7C7CF0}" type="pres">
      <dgm:prSet presAssocID="{9B06E8F2-6D53-4F2A-B9CC-FF2978F5CBD4}" presName="imagNode" presStyleLbl="fgImgPlace1" presStyleIdx="6" presStyleCnt="9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  <dgm:pt modelId="{AC01C307-0E2B-4DAA-8B03-EA036431D79D}" type="pres">
      <dgm:prSet presAssocID="{98D8BAE8-E250-408C-ABB9-1C0B5BB2C65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423CC1-4BB6-4F5A-9F2B-A064713B9466}" type="pres">
      <dgm:prSet presAssocID="{EF699FEF-65AF-469D-9F9F-24507E910AAA}" presName="compNode" presStyleCnt="0"/>
      <dgm:spPr/>
    </dgm:pt>
    <dgm:pt modelId="{CDEF7DF2-F738-4977-8B9E-4D4B756F8DEB}" type="pres">
      <dgm:prSet presAssocID="{EF699FEF-65AF-469D-9F9F-24507E910AAA}" presName="bkgdShape" presStyleLbl="node1" presStyleIdx="7" presStyleCnt="9"/>
      <dgm:spPr/>
      <dgm:t>
        <a:bodyPr/>
        <a:lstStyle/>
        <a:p>
          <a:endParaRPr lang="ru-RU"/>
        </a:p>
      </dgm:t>
    </dgm:pt>
    <dgm:pt modelId="{44C69FB1-8E72-4B76-8191-5C4B80957CB2}" type="pres">
      <dgm:prSet presAssocID="{EF699FEF-65AF-469D-9F9F-24507E910AAA}" presName="nodeTx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7E2BF-2FF3-4557-993F-4B1B51A93FFD}" type="pres">
      <dgm:prSet presAssocID="{EF699FEF-65AF-469D-9F9F-24507E910AAA}" presName="invisiNode" presStyleLbl="node1" presStyleIdx="7" presStyleCnt="9"/>
      <dgm:spPr/>
    </dgm:pt>
    <dgm:pt modelId="{C86B95C6-C85E-4210-BCCF-C9CCFC76A099}" type="pres">
      <dgm:prSet presAssocID="{EF699FEF-65AF-469D-9F9F-24507E910AAA}" presName="imagNode" presStyleLbl="fgImgPlace1" presStyleIdx="7" presStyleCnt="9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3DDC6A0E-DDD9-489F-BFA9-A0B98F606263}" type="pres">
      <dgm:prSet presAssocID="{E0511571-6C31-4299-B3DA-82F2101F733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8324F34-F0F5-430B-9D53-676D6FF9400B}" type="pres">
      <dgm:prSet presAssocID="{D3FAC78C-9592-494E-814A-82639D7CC4CC}" presName="compNode" presStyleCnt="0"/>
      <dgm:spPr/>
    </dgm:pt>
    <dgm:pt modelId="{2D713392-717A-4EFD-B47A-DBADE3152591}" type="pres">
      <dgm:prSet presAssocID="{D3FAC78C-9592-494E-814A-82639D7CC4CC}" presName="bkgdShape" presStyleLbl="node1" presStyleIdx="8" presStyleCnt="9" custScaleX="108855"/>
      <dgm:spPr/>
      <dgm:t>
        <a:bodyPr/>
        <a:lstStyle/>
        <a:p>
          <a:endParaRPr lang="ru-RU"/>
        </a:p>
      </dgm:t>
    </dgm:pt>
    <dgm:pt modelId="{8D0AAB91-F0DA-488E-9294-EF38939DD2D3}" type="pres">
      <dgm:prSet presAssocID="{D3FAC78C-9592-494E-814A-82639D7CC4CC}" presName="nodeTx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69A83-D5F9-4DAE-A02B-DC7275FB9FF7}" type="pres">
      <dgm:prSet presAssocID="{D3FAC78C-9592-494E-814A-82639D7CC4CC}" presName="invisiNode" presStyleLbl="node1" presStyleIdx="8" presStyleCnt="9"/>
      <dgm:spPr/>
    </dgm:pt>
    <dgm:pt modelId="{A5B2AF55-385D-4CE6-977D-757920F19613}" type="pres">
      <dgm:prSet presAssocID="{D3FAC78C-9592-494E-814A-82639D7CC4CC}" presName="imagNode" presStyleLbl="fgImgPlace1" presStyleIdx="8" presStyleCnt="9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</dgm:ptLst>
  <dgm:cxnLst>
    <dgm:cxn modelId="{78BB9CA6-2B02-424E-BCBF-CAA877030A13}" type="presOf" srcId="{E0511571-6C31-4299-B3DA-82F2101F733A}" destId="{3DDC6A0E-DDD9-489F-BFA9-A0B98F606263}" srcOrd="0" destOrd="0" presId="urn:microsoft.com/office/officeart/2005/8/layout/hList7#2"/>
    <dgm:cxn modelId="{C4B002E8-BC56-4CB2-A48B-0F803F61ED92}" type="presOf" srcId="{8F72523C-2808-45B6-965E-A6DEFD0CA8C5}" destId="{4A84CBBD-7F97-4304-B8AC-2D6A26C79063}" srcOrd="1" destOrd="0" presId="urn:microsoft.com/office/officeart/2005/8/layout/hList7#2"/>
    <dgm:cxn modelId="{E689EC20-E2CE-4250-8F01-57FF989F1713}" type="presOf" srcId="{79CF8086-DFD2-4E79-A45B-B087A4A611FD}" destId="{F2814341-610F-4871-9FD9-73D65BFEEB37}" srcOrd="0" destOrd="0" presId="urn:microsoft.com/office/officeart/2005/8/layout/hList7#2"/>
    <dgm:cxn modelId="{CAD99148-48F8-49D0-AE4F-77C10E75C4FC}" type="presOf" srcId="{639916C7-D174-4628-8048-6418B76AE124}" destId="{D83DE3F0-8F1C-4FCE-8160-A36C3630EAE7}" srcOrd="0" destOrd="0" presId="urn:microsoft.com/office/officeart/2005/8/layout/hList7#2"/>
    <dgm:cxn modelId="{6FB675E3-30D1-4BBC-A503-C80131B8B905}" srcId="{DB4ABD75-A10E-4E1A-9720-25787BB6AD90}" destId="{8F72523C-2808-45B6-965E-A6DEFD0CA8C5}" srcOrd="0" destOrd="0" parTransId="{B37C395D-74D3-4C63-9390-EC0A4563510C}" sibTransId="{3B2ED36A-E57F-449C-90FB-2A23D8CE37A2}"/>
    <dgm:cxn modelId="{AC971C09-603E-4F0D-B9C8-D15089ADC2D8}" type="presOf" srcId="{8141BC9E-5391-4213-B0CE-EEDF2A38674F}" destId="{0C5A8C5C-C1A3-4BE2-809C-0A0BAB01F19D}" srcOrd="0" destOrd="0" presId="urn:microsoft.com/office/officeart/2005/8/layout/hList7#2"/>
    <dgm:cxn modelId="{49438F37-E5ED-4E66-AF1B-97EC20EB79EA}" type="presOf" srcId="{473C73B8-9481-4D4B-B29F-3CD2C915C584}" destId="{76203BF4-95A6-45A5-85E3-7FFDA8147F96}" srcOrd="1" destOrd="0" presId="urn:microsoft.com/office/officeart/2005/8/layout/hList7#2"/>
    <dgm:cxn modelId="{CCE7E4AC-678A-42B3-ABE6-588F0F46305B}" type="presOf" srcId="{473C73B8-9481-4D4B-B29F-3CD2C915C584}" destId="{3BDCF00C-14AA-4E6B-B9EE-701773F2CADC}" srcOrd="0" destOrd="0" presId="urn:microsoft.com/office/officeart/2005/8/layout/hList7#2"/>
    <dgm:cxn modelId="{7BE2C53C-2A45-4F2E-B573-356ADB17DE8D}" type="presOf" srcId="{8D62F167-B0C8-4E80-87D0-F024A7B6BA5E}" destId="{5ED71B9D-48DB-4D1A-AB4D-6EF2149507F5}" srcOrd="0" destOrd="0" presId="urn:microsoft.com/office/officeart/2005/8/layout/hList7#2"/>
    <dgm:cxn modelId="{0B848BDD-855A-4012-B006-B3F1F1E60802}" srcId="{DB4ABD75-A10E-4E1A-9720-25787BB6AD90}" destId="{EF699FEF-65AF-469D-9F9F-24507E910AAA}" srcOrd="7" destOrd="0" parTransId="{50FC2BD4-9CAF-4B0C-9F61-DAB310967C13}" sibTransId="{E0511571-6C31-4299-B3DA-82F2101F733A}"/>
    <dgm:cxn modelId="{CEA28BF7-99A5-4C4F-827C-62860ECD6C1F}" srcId="{DB4ABD75-A10E-4E1A-9720-25787BB6AD90}" destId="{6FBDF0F9-F976-44E9-B1BB-9D220C4A8E7E}" srcOrd="4" destOrd="0" parTransId="{640CCD94-06CD-4F0C-935C-3E90318E5B18}" sibTransId="{8D62F167-B0C8-4E80-87D0-F024A7B6BA5E}"/>
    <dgm:cxn modelId="{128A8B1F-48BD-4C75-A359-0EA1C808D85A}" type="presOf" srcId="{3B2ED36A-E57F-449C-90FB-2A23D8CE37A2}" destId="{1F3355C2-4A55-41E6-9889-66C31B558AC0}" srcOrd="0" destOrd="0" presId="urn:microsoft.com/office/officeart/2005/8/layout/hList7#2"/>
    <dgm:cxn modelId="{ACFFAB3A-24D2-4D38-9B22-1DAAA5C0D130}" type="presOf" srcId="{043CB16D-FAA2-4AA7-882F-9CD9306A1AA1}" destId="{BE387DCB-2972-44C8-A33B-C6D80DF788CE}" srcOrd="0" destOrd="0" presId="urn:microsoft.com/office/officeart/2005/8/layout/hList7#2"/>
    <dgm:cxn modelId="{5968F85A-8108-498D-9247-58A5A84AE2AF}" srcId="{DB4ABD75-A10E-4E1A-9720-25787BB6AD90}" destId="{D3FAC78C-9592-494E-814A-82639D7CC4CC}" srcOrd="8" destOrd="0" parTransId="{5F54A254-1E62-4538-9F54-BD58474031A0}" sibTransId="{250BE137-A329-4A9E-BD4E-F50062F870AB}"/>
    <dgm:cxn modelId="{19A797B3-EBB4-4DB8-83F6-266323D9B312}" type="presOf" srcId="{DB4ABD75-A10E-4E1A-9720-25787BB6AD90}" destId="{912B6799-D6BD-47C6-9EB6-3E16CEEE6C30}" srcOrd="0" destOrd="0" presId="urn:microsoft.com/office/officeart/2005/8/layout/hList7#2"/>
    <dgm:cxn modelId="{C56549B0-32D9-41DE-86E8-D689C2CF3DC8}" type="presOf" srcId="{EF699FEF-65AF-469D-9F9F-24507E910AAA}" destId="{44C69FB1-8E72-4B76-8191-5C4B80957CB2}" srcOrd="1" destOrd="0" presId="urn:microsoft.com/office/officeart/2005/8/layout/hList7#2"/>
    <dgm:cxn modelId="{4E23A0A3-6E01-4210-8698-8D720F9B868F}" type="presOf" srcId="{D3FAC78C-9592-494E-814A-82639D7CC4CC}" destId="{8D0AAB91-F0DA-488E-9294-EF38939DD2D3}" srcOrd="1" destOrd="0" presId="urn:microsoft.com/office/officeart/2005/8/layout/hList7#2"/>
    <dgm:cxn modelId="{37F38174-F882-4860-92D4-8C198C4EDA6E}" type="presOf" srcId="{043CB16D-FAA2-4AA7-882F-9CD9306A1AA1}" destId="{94418E3E-C9AD-4A84-851D-C376FCC8097E}" srcOrd="1" destOrd="0" presId="urn:microsoft.com/office/officeart/2005/8/layout/hList7#2"/>
    <dgm:cxn modelId="{14161308-412A-4344-8C1D-CEF93C78447F}" type="presOf" srcId="{9B06E8F2-6D53-4F2A-B9CC-FF2978F5CBD4}" destId="{92EF1C28-3248-4ACB-BEA8-6D4C3CB9C9AD}" srcOrd="0" destOrd="0" presId="urn:microsoft.com/office/officeart/2005/8/layout/hList7#2"/>
    <dgm:cxn modelId="{74342C85-BB06-4B05-9B63-C71061205679}" type="presOf" srcId="{D3FAC78C-9592-494E-814A-82639D7CC4CC}" destId="{2D713392-717A-4EFD-B47A-DBADE3152591}" srcOrd="0" destOrd="0" presId="urn:microsoft.com/office/officeart/2005/8/layout/hList7#2"/>
    <dgm:cxn modelId="{36B053EE-B65A-4A93-A469-ADBA211EDA65}" type="presOf" srcId="{8F72523C-2808-45B6-965E-A6DEFD0CA8C5}" destId="{518BB106-D942-4F8F-8376-D7966548EB5F}" srcOrd="0" destOrd="0" presId="urn:microsoft.com/office/officeart/2005/8/layout/hList7#2"/>
    <dgm:cxn modelId="{3F34CE3A-8409-4112-89AB-470AA2E3DC4B}" type="presOf" srcId="{AB8ED104-C310-480C-9A8F-ADCA3E9CCC49}" destId="{E096952E-6B46-48C3-942B-BFA520CA9380}" srcOrd="0" destOrd="0" presId="urn:microsoft.com/office/officeart/2005/8/layout/hList7#2"/>
    <dgm:cxn modelId="{97C3B25B-5FD4-4D1F-ABC4-5FD779F15FC9}" type="presOf" srcId="{BA1295FF-9AE3-4203-8572-73F17575D2EC}" destId="{A726D096-58E3-4D82-BB7B-01B96121FD81}" srcOrd="0" destOrd="0" presId="urn:microsoft.com/office/officeart/2005/8/layout/hList7#2"/>
    <dgm:cxn modelId="{0AC45EF9-FAC8-40A0-B153-E8F09ACAEDBE}" srcId="{DB4ABD75-A10E-4E1A-9720-25787BB6AD90}" destId="{9B06E8F2-6D53-4F2A-B9CC-FF2978F5CBD4}" srcOrd="6" destOrd="0" parTransId="{1389082B-D51D-480A-8A4A-07C41D7488FF}" sibTransId="{98D8BAE8-E250-408C-ABB9-1C0B5BB2C65E}"/>
    <dgm:cxn modelId="{B5611D45-479F-4284-87F0-63C9843FF488}" srcId="{DB4ABD75-A10E-4E1A-9720-25787BB6AD90}" destId="{AB8ED104-C310-480C-9A8F-ADCA3E9CCC49}" srcOrd="1" destOrd="0" parTransId="{F07EFB23-236C-40C3-94A1-85259B96066C}" sibTransId="{8141BC9E-5391-4213-B0CE-EEDF2A38674F}"/>
    <dgm:cxn modelId="{B0749B03-3371-407F-9E64-C8B6843D3AAA}" type="presOf" srcId="{ACBD917E-3716-4EC2-9C60-B94AF2174C3B}" destId="{D40721CA-358A-4EB2-AE10-70AE9B160CF2}" srcOrd="0" destOrd="0" presId="urn:microsoft.com/office/officeart/2005/8/layout/hList7#2"/>
    <dgm:cxn modelId="{D6D77804-6390-455F-AC7C-2D9D776662B2}" type="presOf" srcId="{EF699FEF-65AF-469D-9F9F-24507E910AAA}" destId="{CDEF7DF2-F738-4977-8B9E-4D4B756F8DEB}" srcOrd="0" destOrd="0" presId="urn:microsoft.com/office/officeart/2005/8/layout/hList7#2"/>
    <dgm:cxn modelId="{2F83797C-33D4-4C57-93E2-9388AADFAB77}" type="presOf" srcId="{6FBDF0F9-F976-44E9-B1BB-9D220C4A8E7E}" destId="{51790D54-5887-4EFD-A722-05E3CD587D17}" srcOrd="1" destOrd="0" presId="urn:microsoft.com/office/officeart/2005/8/layout/hList7#2"/>
    <dgm:cxn modelId="{C101ADCB-DCA9-4116-89BA-360112073B3D}" type="presOf" srcId="{AB8ED104-C310-480C-9A8F-ADCA3E9CCC49}" destId="{5C8178CC-B285-4203-BAAC-8D13C247869D}" srcOrd="1" destOrd="0" presId="urn:microsoft.com/office/officeart/2005/8/layout/hList7#2"/>
    <dgm:cxn modelId="{BC7D7E7A-FED8-451C-8D39-85ADCCCC4D51}" type="presOf" srcId="{98D8BAE8-E250-408C-ABB9-1C0B5BB2C65E}" destId="{AC01C307-0E2B-4DAA-8B03-EA036431D79D}" srcOrd="0" destOrd="0" presId="urn:microsoft.com/office/officeart/2005/8/layout/hList7#2"/>
    <dgm:cxn modelId="{5CCB8F70-D10E-4FE3-BACA-4292A91C5A00}" srcId="{DB4ABD75-A10E-4E1A-9720-25787BB6AD90}" destId="{043CB16D-FAA2-4AA7-882F-9CD9306A1AA1}" srcOrd="2" destOrd="0" parTransId="{E8F48BBC-371A-462D-8E0E-069DF1BEF665}" sibTransId="{79CF8086-DFD2-4E79-A45B-B087A4A611FD}"/>
    <dgm:cxn modelId="{AFDA363D-7CDE-4FFD-9A36-7AE09252F655}" srcId="{DB4ABD75-A10E-4E1A-9720-25787BB6AD90}" destId="{639916C7-D174-4628-8048-6418B76AE124}" srcOrd="3" destOrd="0" parTransId="{B1D695FE-DAF3-409D-A4CB-40656436AC49}" sibTransId="{BA1295FF-9AE3-4203-8572-73F17575D2EC}"/>
    <dgm:cxn modelId="{9A0A543D-9077-4014-8B89-A72540902EF6}" type="presOf" srcId="{9B06E8F2-6D53-4F2A-B9CC-FF2978F5CBD4}" destId="{592F6C5E-A0F8-474B-982E-B8A88E08AE90}" srcOrd="1" destOrd="0" presId="urn:microsoft.com/office/officeart/2005/8/layout/hList7#2"/>
    <dgm:cxn modelId="{C11D1A7E-99D2-4243-8C2E-7FB1591C94A9}" srcId="{DB4ABD75-A10E-4E1A-9720-25787BB6AD90}" destId="{473C73B8-9481-4D4B-B29F-3CD2C915C584}" srcOrd="5" destOrd="0" parTransId="{083F2749-D17D-4827-AF0D-BFB8B7E3BDF1}" sibTransId="{ACBD917E-3716-4EC2-9C60-B94AF2174C3B}"/>
    <dgm:cxn modelId="{FEBFD494-2CAB-443B-B947-5E4713B78A52}" type="presOf" srcId="{6FBDF0F9-F976-44E9-B1BB-9D220C4A8E7E}" destId="{F4780588-0374-4822-AA7C-0ABEF6036639}" srcOrd="0" destOrd="0" presId="urn:microsoft.com/office/officeart/2005/8/layout/hList7#2"/>
    <dgm:cxn modelId="{CE41823B-FF2A-4169-AA18-7DEF28449E06}" type="presOf" srcId="{639916C7-D174-4628-8048-6418B76AE124}" destId="{32F1C5A5-E08E-4F72-BA2A-96500F3ED55B}" srcOrd="1" destOrd="0" presId="urn:microsoft.com/office/officeart/2005/8/layout/hList7#2"/>
    <dgm:cxn modelId="{2E24BE85-EFB0-4855-82BA-8D0F610ED629}" type="presParOf" srcId="{912B6799-D6BD-47C6-9EB6-3E16CEEE6C30}" destId="{C66AC790-9B75-4369-B553-3018D0BA1E65}" srcOrd="0" destOrd="0" presId="urn:microsoft.com/office/officeart/2005/8/layout/hList7#2"/>
    <dgm:cxn modelId="{449882EF-D21A-4741-9838-3E264A19B3EA}" type="presParOf" srcId="{912B6799-D6BD-47C6-9EB6-3E16CEEE6C30}" destId="{905C5B00-4360-47E5-A528-4A5238FE971C}" srcOrd="1" destOrd="0" presId="urn:microsoft.com/office/officeart/2005/8/layout/hList7#2"/>
    <dgm:cxn modelId="{C1665285-8DF1-4B25-9F65-91A552094E00}" type="presParOf" srcId="{905C5B00-4360-47E5-A528-4A5238FE971C}" destId="{FAF8D330-4F25-4FFD-B4DD-712B88E88CC9}" srcOrd="0" destOrd="0" presId="urn:microsoft.com/office/officeart/2005/8/layout/hList7#2"/>
    <dgm:cxn modelId="{BBE04AC4-A8E0-42D4-B48B-F66D94EBF1D9}" type="presParOf" srcId="{FAF8D330-4F25-4FFD-B4DD-712B88E88CC9}" destId="{518BB106-D942-4F8F-8376-D7966548EB5F}" srcOrd="0" destOrd="0" presId="urn:microsoft.com/office/officeart/2005/8/layout/hList7#2"/>
    <dgm:cxn modelId="{C2D4A3AE-F51C-4743-8EA6-4BD275703998}" type="presParOf" srcId="{FAF8D330-4F25-4FFD-B4DD-712B88E88CC9}" destId="{4A84CBBD-7F97-4304-B8AC-2D6A26C79063}" srcOrd="1" destOrd="0" presId="urn:microsoft.com/office/officeart/2005/8/layout/hList7#2"/>
    <dgm:cxn modelId="{A16F6248-F9EA-49D6-9A33-3E8F89EE22EB}" type="presParOf" srcId="{FAF8D330-4F25-4FFD-B4DD-712B88E88CC9}" destId="{207434AC-62DD-4991-AAFD-F48FCE1A1D17}" srcOrd="2" destOrd="0" presId="urn:microsoft.com/office/officeart/2005/8/layout/hList7#2"/>
    <dgm:cxn modelId="{98FEB0E2-58D5-4617-B84C-B9AA69B04FFE}" type="presParOf" srcId="{FAF8D330-4F25-4FFD-B4DD-712B88E88CC9}" destId="{8EFB65BD-B7C1-4B12-A8F7-71188DFE3796}" srcOrd="3" destOrd="0" presId="urn:microsoft.com/office/officeart/2005/8/layout/hList7#2"/>
    <dgm:cxn modelId="{E9058ABE-0B7C-41E0-B0D6-7D13C591FD77}" type="presParOf" srcId="{905C5B00-4360-47E5-A528-4A5238FE971C}" destId="{1F3355C2-4A55-41E6-9889-66C31B558AC0}" srcOrd="1" destOrd="0" presId="urn:microsoft.com/office/officeart/2005/8/layout/hList7#2"/>
    <dgm:cxn modelId="{FA4B0E5C-6592-4BA1-B195-EB85B21C1376}" type="presParOf" srcId="{905C5B00-4360-47E5-A528-4A5238FE971C}" destId="{40F8DCF7-9400-4E1B-AEE3-DB1BFD14B798}" srcOrd="2" destOrd="0" presId="urn:microsoft.com/office/officeart/2005/8/layout/hList7#2"/>
    <dgm:cxn modelId="{019C3509-9048-4228-843D-1AB535FF9BCA}" type="presParOf" srcId="{40F8DCF7-9400-4E1B-AEE3-DB1BFD14B798}" destId="{E096952E-6B46-48C3-942B-BFA520CA9380}" srcOrd="0" destOrd="0" presId="urn:microsoft.com/office/officeart/2005/8/layout/hList7#2"/>
    <dgm:cxn modelId="{D3EC821C-FCF3-401D-ABA1-48F6CA19AF87}" type="presParOf" srcId="{40F8DCF7-9400-4E1B-AEE3-DB1BFD14B798}" destId="{5C8178CC-B285-4203-BAAC-8D13C247869D}" srcOrd="1" destOrd="0" presId="urn:microsoft.com/office/officeart/2005/8/layout/hList7#2"/>
    <dgm:cxn modelId="{21221259-4263-467F-897E-9D6999D068FB}" type="presParOf" srcId="{40F8DCF7-9400-4E1B-AEE3-DB1BFD14B798}" destId="{08563E9E-057A-4C42-B5C1-F2414A6C10FF}" srcOrd="2" destOrd="0" presId="urn:microsoft.com/office/officeart/2005/8/layout/hList7#2"/>
    <dgm:cxn modelId="{7EF54C29-8806-4F75-AD84-5F510BC837E1}" type="presParOf" srcId="{40F8DCF7-9400-4E1B-AEE3-DB1BFD14B798}" destId="{036F3C8D-CEBC-4EDA-9B98-870C51553526}" srcOrd="3" destOrd="0" presId="urn:microsoft.com/office/officeart/2005/8/layout/hList7#2"/>
    <dgm:cxn modelId="{A370BE5E-7A26-41F8-B817-814FE67AD2E1}" type="presParOf" srcId="{905C5B00-4360-47E5-A528-4A5238FE971C}" destId="{0C5A8C5C-C1A3-4BE2-809C-0A0BAB01F19D}" srcOrd="3" destOrd="0" presId="urn:microsoft.com/office/officeart/2005/8/layout/hList7#2"/>
    <dgm:cxn modelId="{B26E8D43-9750-401B-AF8D-E11E0D59A0B7}" type="presParOf" srcId="{905C5B00-4360-47E5-A528-4A5238FE971C}" destId="{1612330A-44F9-4200-8745-983CD1CA15B4}" srcOrd="4" destOrd="0" presId="urn:microsoft.com/office/officeart/2005/8/layout/hList7#2"/>
    <dgm:cxn modelId="{9280D502-576F-4BB6-8086-B113FF7A05E0}" type="presParOf" srcId="{1612330A-44F9-4200-8745-983CD1CA15B4}" destId="{BE387DCB-2972-44C8-A33B-C6D80DF788CE}" srcOrd="0" destOrd="0" presId="urn:microsoft.com/office/officeart/2005/8/layout/hList7#2"/>
    <dgm:cxn modelId="{788B7533-78A8-4AED-869D-053A22128840}" type="presParOf" srcId="{1612330A-44F9-4200-8745-983CD1CA15B4}" destId="{94418E3E-C9AD-4A84-851D-C376FCC8097E}" srcOrd="1" destOrd="0" presId="urn:microsoft.com/office/officeart/2005/8/layout/hList7#2"/>
    <dgm:cxn modelId="{83A5D032-428A-4CF8-87B2-811EC4972287}" type="presParOf" srcId="{1612330A-44F9-4200-8745-983CD1CA15B4}" destId="{445408D4-5CD4-4EE2-99B6-FF7A7A7B04B9}" srcOrd="2" destOrd="0" presId="urn:microsoft.com/office/officeart/2005/8/layout/hList7#2"/>
    <dgm:cxn modelId="{E5D496A8-F12A-4FF8-AC77-15044708AA0C}" type="presParOf" srcId="{1612330A-44F9-4200-8745-983CD1CA15B4}" destId="{A4151999-4E42-4094-9695-7B438344C900}" srcOrd="3" destOrd="0" presId="urn:microsoft.com/office/officeart/2005/8/layout/hList7#2"/>
    <dgm:cxn modelId="{CFB41CF4-A18B-4D69-9F3E-E51EF5862B4C}" type="presParOf" srcId="{905C5B00-4360-47E5-A528-4A5238FE971C}" destId="{F2814341-610F-4871-9FD9-73D65BFEEB37}" srcOrd="5" destOrd="0" presId="urn:microsoft.com/office/officeart/2005/8/layout/hList7#2"/>
    <dgm:cxn modelId="{16BFB05C-E624-463B-AB0A-3BBF0B32F27E}" type="presParOf" srcId="{905C5B00-4360-47E5-A528-4A5238FE971C}" destId="{DD046D5F-9FE7-4D4D-B945-1A999E2A0732}" srcOrd="6" destOrd="0" presId="urn:microsoft.com/office/officeart/2005/8/layout/hList7#2"/>
    <dgm:cxn modelId="{FE2856B4-0961-4178-BDD0-EA9C430D8778}" type="presParOf" srcId="{DD046D5F-9FE7-4D4D-B945-1A999E2A0732}" destId="{D83DE3F0-8F1C-4FCE-8160-A36C3630EAE7}" srcOrd="0" destOrd="0" presId="urn:microsoft.com/office/officeart/2005/8/layout/hList7#2"/>
    <dgm:cxn modelId="{F85961D4-A5BB-49BC-BC90-3729AFC253CA}" type="presParOf" srcId="{DD046D5F-9FE7-4D4D-B945-1A999E2A0732}" destId="{32F1C5A5-E08E-4F72-BA2A-96500F3ED55B}" srcOrd="1" destOrd="0" presId="urn:microsoft.com/office/officeart/2005/8/layout/hList7#2"/>
    <dgm:cxn modelId="{92F6B3ED-5378-4DA8-88AB-A30875010489}" type="presParOf" srcId="{DD046D5F-9FE7-4D4D-B945-1A999E2A0732}" destId="{E65410F4-DFB6-4287-B850-B5CD8AB2D2DB}" srcOrd="2" destOrd="0" presId="urn:microsoft.com/office/officeart/2005/8/layout/hList7#2"/>
    <dgm:cxn modelId="{BDBB0CB6-1779-44F8-85D8-1478F59E5D8F}" type="presParOf" srcId="{DD046D5F-9FE7-4D4D-B945-1A999E2A0732}" destId="{0986F0EA-6495-453B-AAD4-3A3E411D4ED5}" srcOrd="3" destOrd="0" presId="urn:microsoft.com/office/officeart/2005/8/layout/hList7#2"/>
    <dgm:cxn modelId="{204B2F88-7F2E-4E48-BF2F-4C18E9A1B796}" type="presParOf" srcId="{905C5B00-4360-47E5-A528-4A5238FE971C}" destId="{A726D096-58E3-4D82-BB7B-01B96121FD81}" srcOrd="7" destOrd="0" presId="urn:microsoft.com/office/officeart/2005/8/layout/hList7#2"/>
    <dgm:cxn modelId="{DC520ACF-D847-4B4E-AF87-248A3747554C}" type="presParOf" srcId="{905C5B00-4360-47E5-A528-4A5238FE971C}" destId="{28D5B6A7-9FAD-4458-B742-65B177986DB9}" srcOrd="8" destOrd="0" presId="urn:microsoft.com/office/officeart/2005/8/layout/hList7#2"/>
    <dgm:cxn modelId="{09BB3C14-E762-4FF4-BE2E-B63D1777FA9D}" type="presParOf" srcId="{28D5B6A7-9FAD-4458-B742-65B177986DB9}" destId="{F4780588-0374-4822-AA7C-0ABEF6036639}" srcOrd="0" destOrd="0" presId="urn:microsoft.com/office/officeart/2005/8/layout/hList7#2"/>
    <dgm:cxn modelId="{46080445-DCCF-4142-9AF0-5CDC03114EB9}" type="presParOf" srcId="{28D5B6A7-9FAD-4458-B742-65B177986DB9}" destId="{51790D54-5887-4EFD-A722-05E3CD587D17}" srcOrd="1" destOrd="0" presId="urn:microsoft.com/office/officeart/2005/8/layout/hList7#2"/>
    <dgm:cxn modelId="{0436F820-100F-4468-8038-09B5200FB507}" type="presParOf" srcId="{28D5B6A7-9FAD-4458-B742-65B177986DB9}" destId="{C0336DAF-6556-463B-8179-54ED3983087C}" srcOrd="2" destOrd="0" presId="urn:microsoft.com/office/officeart/2005/8/layout/hList7#2"/>
    <dgm:cxn modelId="{6FAAE07F-1F7F-4233-B030-9EAF875B3390}" type="presParOf" srcId="{28D5B6A7-9FAD-4458-B742-65B177986DB9}" destId="{BC0AF3FB-D192-4FF4-A618-0BD571F2C9A9}" srcOrd="3" destOrd="0" presId="urn:microsoft.com/office/officeart/2005/8/layout/hList7#2"/>
    <dgm:cxn modelId="{6C6739FC-0B6C-4947-9B53-107F028CECA4}" type="presParOf" srcId="{905C5B00-4360-47E5-A528-4A5238FE971C}" destId="{5ED71B9D-48DB-4D1A-AB4D-6EF2149507F5}" srcOrd="9" destOrd="0" presId="urn:microsoft.com/office/officeart/2005/8/layout/hList7#2"/>
    <dgm:cxn modelId="{1B66F039-133F-441C-A8D2-CE970A2C6FF5}" type="presParOf" srcId="{905C5B00-4360-47E5-A528-4A5238FE971C}" destId="{8656A737-3819-4F8E-BD07-4A32C644643D}" srcOrd="10" destOrd="0" presId="urn:microsoft.com/office/officeart/2005/8/layout/hList7#2"/>
    <dgm:cxn modelId="{071783CC-479C-43B3-A71A-2EA4ECD4D7B0}" type="presParOf" srcId="{8656A737-3819-4F8E-BD07-4A32C644643D}" destId="{3BDCF00C-14AA-4E6B-B9EE-701773F2CADC}" srcOrd="0" destOrd="0" presId="urn:microsoft.com/office/officeart/2005/8/layout/hList7#2"/>
    <dgm:cxn modelId="{032EB6F0-0F72-4C14-AE21-9DAF420215B4}" type="presParOf" srcId="{8656A737-3819-4F8E-BD07-4A32C644643D}" destId="{76203BF4-95A6-45A5-85E3-7FFDA8147F96}" srcOrd="1" destOrd="0" presId="urn:microsoft.com/office/officeart/2005/8/layout/hList7#2"/>
    <dgm:cxn modelId="{611776BC-7802-4599-8BD7-FA7DCDA25557}" type="presParOf" srcId="{8656A737-3819-4F8E-BD07-4A32C644643D}" destId="{185F5EFA-6242-4E23-AB0C-FF5CFA1EAB58}" srcOrd="2" destOrd="0" presId="urn:microsoft.com/office/officeart/2005/8/layout/hList7#2"/>
    <dgm:cxn modelId="{12AE9CF8-EC47-4DD5-A699-DD7899E52AC9}" type="presParOf" srcId="{8656A737-3819-4F8E-BD07-4A32C644643D}" destId="{FCF80F1F-C67C-4513-BF2F-316E0F334C43}" srcOrd="3" destOrd="0" presId="urn:microsoft.com/office/officeart/2005/8/layout/hList7#2"/>
    <dgm:cxn modelId="{5485C200-90EF-44C3-918C-57C2BD6CA847}" type="presParOf" srcId="{905C5B00-4360-47E5-A528-4A5238FE971C}" destId="{D40721CA-358A-4EB2-AE10-70AE9B160CF2}" srcOrd="11" destOrd="0" presId="urn:microsoft.com/office/officeart/2005/8/layout/hList7#2"/>
    <dgm:cxn modelId="{63D2BF96-766C-4BCF-8458-1447D075807C}" type="presParOf" srcId="{905C5B00-4360-47E5-A528-4A5238FE971C}" destId="{4916018F-F3CA-42DA-8F2C-7E8AD5BA7949}" srcOrd="12" destOrd="0" presId="urn:microsoft.com/office/officeart/2005/8/layout/hList7#2"/>
    <dgm:cxn modelId="{2D5FA1B3-C31F-4725-8C57-3D47915174F2}" type="presParOf" srcId="{4916018F-F3CA-42DA-8F2C-7E8AD5BA7949}" destId="{92EF1C28-3248-4ACB-BEA8-6D4C3CB9C9AD}" srcOrd="0" destOrd="0" presId="urn:microsoft.com/office/officeart/2005/8/layout/hList7#2"/>
    <dgm:cxn modelId="{BBFE04D9-7B11-4F44-B7BE-D3147ACACABF}" type="presParOf" srcId="{4916018F-F3CA-42DA-8F2C-7E8AD5BA7949}" destId="{592F6C5E-A0F8-474B-982E-B8A88E08AE90}" srcOrd="1" destOrd="0" presId="urn:microsoft.com/office/officeart/2005/8/layout/hList7#2"/>
    <dgm:cxn modelId="{42BE1C89-D42A-4322-92FB-2AE67425E97B}" type="presParOf" srcId="{4916018F-F3CA-42DA-8F2C-7E8AD5BA7949}" destId="{C5F140FA-84E0-487D-8F5D-FD7EE769137E}" srcOrd="2" destOrd="0" presId="urn:microsoft.com/office/officeart/2005/8/layout/hList7#2"/>
    <dgm:cxn modelId="{4EDFFBC2-4B0B-45CD-948E-712CE9468717}" type="presParOf" srcId="{4916018F-F3CA-42DA-8F2C-7E8AD5BA7949}" destId="{E36E1179-18D3-44FB-A730-D3DEEC7C7CF0}" srcOrd="3" destOrd="0" presId="urn:microsoft.com/office/officeart/2005/8/layout/hList7#2"/>
    <dgm:cxn modelId="{27BBB53C-179F-4890-B22B-A7E0CC2ACF4B}" type="presParOf" srcId="{905C5B00-4360-47E5-A528-4A5238FE971C}" destId="{AC01C307-0E2B-4DAA-8B03-EA036431D79D}" srcOrd="13" destOrd="0" presId="urn:microsoft.com/office/officeart/2005/8/layout/hList7#2"/>
    <dgm:cxn modelId="{B6CB2473-E2E3-4945-9E1F-AB03AF72C1C3}" type="presParOf" srcId="{905C5B00-4360-47E5-A528-4A5238FE971C}" destId="{E2423CC1-4BB6-4F5A-9F2B-A064713B9466}" srcOrd="14" destOrd="0" presId="urn:microsoft.com/office/officeart/2005/8/layout/hList7#2"/>
    <dgm:cxn modelId="{A8E35827-3ED5-42CF-ABA2-240534E011EC}" type="presParOf" srcId="{E2423CC1-4BB6-4F5A-9F2B-A064713B9466}" destId="{CDEF7DF2-F738-4977-8B9E-4D4B756F8DEB}" srcOrd="0" destOrd="0" presId="urn:microsoft.com/office/officeart/2005/8/layout/hList7#2"/>
    <dgm:cxn modelId="{4A7FD2AF-D6DB-4979-B4D1-3AB0752013CE}" type="presParOf" srcId="{E2423CC1-4BB6-4F5A-9F2B-A064713B9466}" destId="{44C69FB1-8E72-4B76-8191-5C4B80957CB2}" srcOrd="1" destOrd="0" presId="urn:microsoft.com/office/officeart/2005/8/layout/hList7#2"/>
    <dgm:cxn modelId="{E8AFBD65-D870-415C-873A-3DC247A80925}" type="presParOf" srcId="{E2423CC1-4BB6-4F5A-9F2B-A064713B9466}" destId="{6D77E2BF-2FF3-4557-993F-4B1B51A93FFD}" srcOrd="2" destOrd="0" presId="urn:microsoft.com/office/officeart/2005/8/layout/hList7#2"/>
    <dgm:cxn modelId="{3E4AA314-1DF5-414E-98E8-0409FD1E0B6F}" type="presParOf" srcId="{E2423CC1-4BB6-4F5A-9F2B-A064713B9466}" destId="{C86B95C6-C85E-4210-BCCF-C9CCFC76A099}" srcOrd="3" destOrd="0" presId="urn:microsoft.com/office/officeart/2005/8/layout/hList7#2"/>
    <dgm:cxn modelId="{0D07A596-01AD-4E86-89BC-8779238666A5}" type="presParOf" srcId="{905C5B00-4360-47E5-A528-4A5238FE971C}" destId="{3DDC6A0E-DDD9-489F-BFA9-A0B98F606263}" srcOrd="15" destOrd="0" presId="urn:microsoft.com/office/officeart/2005/8/layout/hList7#2"/>
    <dgm:cxn modelId="{05B895C7-99A8-44A3-AD36-772C5574D1D5}" type="presParOf" srcId="{905C5B00-4360-47E5-A528-4A5238FE971C}" destId="{D8324F34-F0F5-430B-9D53-676D6FF9400B}" srcOrd="16" destOrd="0" presId="urn:microsoft.com/office/officeart/2005/8/layout/hList7#2"/>
    <dgm:cxn modelId="{E78EBA44-5B82-4EBC-A6D7-09C29F9AE642}" type="presParOf" srcId="{D8324F34-F0F5-430B-9D53-676D6FF9400B}" destId="{2D713392-717A-4EFD-B47A-DBADE3152591}" srcOrd="0" destOrd="0" presId="urn:microsoft.com/office/officeart/2005/8/layout/hList7#2"/>
    <dgm:cxn modelId="{13B68D09-2DDB-45BD-B552-BC4EBD2725A8}" type="presParOf" srcId="{D8324F34-F0F5-430B-9D53-676D6FF9400B}" destId="{8D0AAB91-F0DA-488E-9294-EF38939DD2D3}" srcOrd="1" destOrd="0" presId="urn:microsoft.com/office/officeart/2005/8/layout/hList7#2"/>
    <dgm:cxn modelId="{4AB18453-A4E1-44E6-9E20-B29CFABCEEF1}" type="presParOf" srcId="{D8324F34-F0F5-430B-9D53-676D6FF9400B}" destId="{55369A83-D5F9-4DAE-A02B-DC7275FB9FF7}" srcOrd="2" destOrd="0" presId="urn:microsoft.com/office/officeart/2005/8/layout/hList7#2"/>
    <dgm:cxn modelId="{BD575AEC-6EDE-4628-AD54-48B079EB11FF}" type="presParOf" srcId="{D8324F34-F0F5-430B-9D53-676D6FF9400B}" destId="{A5B2AF55-385D-4CE6-977D-757920F19613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E02028D-0C08-423E-99E7-975C3038CCD2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F7EFF1-68A0-46C3-9F05-641024075AF7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При городской организации профсоюза работают два объединения ветеранов педагогического труда: ветераны КАО и         клуб «Учитель»</a:t>
          </a:r>
          <a:endParaRPr lang="ru-RU" dirty="0">
            <a:solidFill>
              <a:schemeClr val="bg1"/>
            </a:solidFill>
          </a:endParaRPr>
        </a:p>
      </dgm:t>
    </dgm:pt>
    <dgm:pt modelId="{5A8A8DD1-FE48-4E2A-A78A-B4F99E6A95C5}" type="parTrans" cxnId="{52D4EB19-19B6-4DE0-875D-429C2735643A}">
      <dgm:prSet/>
      <dgm:spPr/>
      <dgm:t>
        <a:bodyPr/>
        <a:lstStyle/>
        <a:p>
          <a:endParaRPr lang="ru-RU"/>
        </a:p>
      </dgm:t>
    </dgm:pt>
    <dgm:pt modelId="{E3084C9C-8F15-456D-BFE1-EE0D9196FAE1}" type="sibTrans" cxnId="{52D4EB19-19B6-4DE0-875D-429C2735643A}">
      <dgm:prSet/>
      <dgm:spPr/>
      <dgm:t>
        <a:bodyPr/>
        <a:lstStyle/>
        <a:p>
          <a:endParaRPr lang="ru-RU"/>
        </a:p>
      </dgm:t>
    </dgm:pt>
    <dgm:pt modelId="{475674F8-05A7-4CB9-90DF-C9C57DB144A9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В 2018 году по инициативе Тюменской городской организации Профсоюза создан городской Совет ветеранов педагогического труда</a:t>
          </a:r>
          <a:endParaRPr lang="ru-RU" dirty="0">
            <a:solidFill>
              <a:schemeClr val="bg1"/>
            </a:solidFill>
          </a:endParaRPr>
        </a:p>
      </dgm:t>
    </dgm:pt>
    <dgm:pt modelId="{7A29746A-F4A4-470C-8445-9C2EC164AB32}" type="parTrans" cxnId="{3E87E578-16F6-4C81-87D2-0F821E32F9D4}">
      <dgm:prSet/>
      <dgm:spPr/>
      <dgm:t>
        <a:bodyPr/>
        <a:lstStyle/>
        <a:p>
          <a:endParaRPr lang="ru-RU"/>
        </a:p>
      </dgm:t>
    </dgm:pt>
    <dgm:pt modelId="{DFCD5E1A-03E0-4DFC-82E5-A99A8F93E445}" type="sibTrans" cxnId="{3E87E578-16F6-4C81-87D2-0F821E32F9D4}">
      <dgm:prSet/>
      <dgm:spPr/>
      <dgm:t>
        <a:bodyPr/>
        <a:lstStyle/>
        <a:p>
          <a:endParaRPr lang="ru-RU"/>
        </a:p>
      </dgm:t>
    </dgm:pt>
    <dgm:pt modelId="{416AAB1C-EBC8-41EC-8476-1ADE65900D1D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В каждом образовательном учреждении назначены ответственные за работу с ветеранами педагогического труда </a:t>
          </a:r>
          <a:endParaRPr lang="ru-RU" dirty="0">
            <a:solidFill>
              <a:schemeClr val="bg1"/>
            </a:solidFill>
          </a:endParaRPr>
        </a:p>
      </dgm:t>
    </dgm:pt>
    <dgm:pt modelId="{89C2AECE-6004-4760-A8B8-9DF5D1C26B37}" type="parTrans" cxnId="{F4EDD443-CC12-429A-81CA-35CCCE4C17AF}">
      <dgm:prSet/>
      <dgm:spPr/>
      <dgm:t>
        <a:bodyPr/>
        <a:lstStyle/>
        <a:p>
          <a:endParaRPr lang="ru-RU"/>
        </a:p>
      </dgm:t>
    </dgm:pt>
    <dgm:pt modelId="{FA57E4D1-DDDC-405A-BFB5-CC212226B00B}" type="sibTrans" cxnId="{F4EDD443-CC12-429A-81CA-35CCCE4C17AF}">
      <dgm:prSet/>
      <dgm:spPr/>
      <dgm:t>
        <a:bodyPr/>
        <a:lstStyle/>
        <a:p>
          <a:endParaRPr lang="ru-RU"/>
        </a:p>
      </dgm:t>
    </dgm:pt>
    <dgm:pt modelId="{D08A0A73-D152-4AD9-B219-315CEC7EA630}" type="pres">
      <dgm:prSet presAssocID="{9E02028D-0C08-423E-99E7-975C3038CC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F1C94E-A197-4E07-AB3F-66E0ABCB397E}" type="pres">
      <dgm:prSet presAssocID="{7FF7EFF1-68A0-46C3-9F05-641024075AF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19597-B1F3-4D4C-B58E-5176D6A0FF52}" type="pres">
      <dgm:prSet presAssocID="{E3084C9C-8F15-456D-BFE1-EE0D9196FAE1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64E14A0-7B4E-4D8B-9732-BC193B474EB6}" type="pres">
      <dgm:prSet presAssocID="{E3084C9C-8F15-456D-BFE1-EE0D9196FAE1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D14A864-29C4-4D88-A059-9E7A9FA952AD}" type="pres">
      <dgm:prSet presAssocID="{475674F8-05A7-4CB9-90DF-C9C57DB144A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AA4AE-6419-49CD-A760-2621F938208C}" type="pres">
      <dgm:prSet presAssocID="{DFCD5E1A-03E0-4DFC-82E5-A99A8F93E44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B4751E8-B9AC-450A-9075-3A7A2BE87D2A}" type="pres">
      <dgm:prSet presAssocID="{DFCD5E1A-03E0-4DFC-82E5-A99A8F93E44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70C7B5A3-213C-465D-934C-579D37BBC1C3}" type="pres">
      <dgm:prSet presAssocID="{416AAB1C-EBC8-41EC-8476-1ADE65900D1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1E4917-BA54-4549-8116-0DD306B7D316}" type="presOf" srcId="{E3084C9C-8F15-456D-BFE1-EE0D9196FAE1}" destId="{A8719597-B1F3-4D4C-B58E-5176D6A0FF52}" srcOrd="0" destOrd="0" presId="urn:microsoft.com/office/officeart/2005/8/layout/process1"/>
    <dgm:cxn modelId="{568FC5DD-682B-4CD0-8B4A-636EC11B2F75}" type="presOf" srcId="{DFCD5E1A-03E0-4DFC-82E5-A99A8F93E445}" destId="{5CEAA4AE-6419-49CD-A760-2621F938208C}" srcOrd="0" destOrd="0" presId="urn:microsoft.com/office/officeart/2005/8/layout/process1"/>
    <dgm:cxn modelId="{F4EDD443-CC12-429A-81CA-35CCCE4C17AF}" srcId="{9E02028D-0C08-423E-99E7-975C3038CCD2}" destId="{416AAB1C-EBC8-41EC-8476-1ADE65900D1D}" srcOrd="2" destOrd="0" parTransId="{89C2AECE-6004-4760-A8B8-9DF5D1C26B37}" sibTransId="{FA57E4D1-DDDC-405A-BFB5-CC212226B00B}"/>
    <dgm:cxn modelId="{74C744BD-360B-4E0E-A3E9-2C63391E9644}" type="presOf" srcId="{416AAB1C-EBC8-41EC-8476-1ADE65900D1D}" destId="{70C7B5A3-213C-465D-934C-579D37BBC1C3}" srcOrd="0" destOrd="0" presId="urn:microsoft.com/office/officeart/2005/8/layout/process1"/>
    <dgm:cxn modelId="{E621824F-BC26-4F90-8125-3E18862BEE1C}" type="presOf" srcId="{7FF7EFF1-68A0-46C3-9F05-641024075AF7}" destId="{5FF1C94E-A197-4E07-AB3F-66E0ABCB397E}" srcOrd="0" destOrd="0" presId="urn:microsoft.com/office/officeart/2005/8/layout/process1"/>
    <dgm:cxn modelId="{9A021B06-7925-40EA-827C-EBFBF233396A}" type="presOf" srcId="{475674F8-05A7-4CB9-90DF-C9C57DB144A9}" destId="{CD14A864-29C4-4D88-A059-9E7A9FA952AD}" srcOrd="0" destOrd="0" presId="urn:microsoft.com/office/officeart/2005/8/layout/process1"/>
    <dgm:cxn modelId="{ED857ABE-8152-4375-A1ED-83E2B1FF4300}" type="presOf" srcId="{E3084C9C-8F15-456D-BFE1-EE0D9196FAE1}" destId="{464E14A0-7B4E-4D8B-9732-BC193B474EB6}" srcOrd="1" destOrd="0" presId="urn:microsoft.com/office/officeart/2005/8/layout/process1"/>
    <dgm:cxn modelId="{52D4EB19-19B6-4DE0-875D-429C2735643A}" srcId="{9E02028D-0C08-423E-99E7-975C3038CCD2}" destId="{7FF7EFF1-68A0-46C3-9F05-641024075AF7}" srcOrd="0" destOrd="0" parTransId="{5A8A8DD1-FE48-4E2A-A78A-B4F99E6A95C5}" sibTransId="{E3084C9C-8F15-456D-BFE1-EE0D9196FAE1}"/>
    <dgm:cxn modelId="{52C01D86-70D2-404A-B45B-9A905AC5B05F}" type="presOf" srcId="{DFCD5E1A-03E0-4DFC-82E5-A99A8F93E445}" destId="{6B4751E8-B9AC-450A-9075-3A7A2BE87D2A}" srcOrd="1" destOrd="0" presId="urn:microsoft.com/office/officeart/2005/8/layout/process1"/>
    <dgm:cxn modelId="{3E87E578-16F6-4C81-87D2-0F821E32F9D4}" srcId="{9E02028D-0C08-423E-99E7-975C3038CCD2}" destId="{475674F8-05A7-4CB9-90DF-C9C57DB144A9}" srcOrd="1" destOrd="0" parTransId="{7A29746A-F4A4-470C-8445-9C2EC164AB32}" sibTransId="{DFCD5E1A-03E0-4DFC-82E5-A99A8F93E445}"/>
    <dgm:cxn modelId="{071BEA40-CB35-4F93-8508-ADB44EF18323}" type="presOf" srcId="{9E02028D-0C08-423E-99E7-975C3038CCD2}" destId="{D08A0A73-D152-4AD9-B219-315CEC7EA630}" srcOrd="0" destOrd="0" presId="urn:microsoft.com/office/officeart/2005/8/layout/process1"/>
    <dgm:cxn modelId="{F844E6BB-FCEA-4CD2-8D95-B344AC0A6487}" type="presParOf" srcId="{D08A0A73-D152-4AD9-B219-315CEC7EA630}" destId="{5FF1C94E-A197-4E07-AB3F-66E0ABCB397E}" srcOrd="0" destOrd="0" presId="urn:microsoft.com/office/officeart/2005/8/layout/process1"/>
    <dgm:cxn modelId="{5B795901-C294-438C-9C95-D22FDD6D20DC}" type="presParOf" srcId="{D08A0A73-D152-4AD9-B219-315CEC7EA630}" destId="{A8719597-B1F3-4D4C-B58E-5176D6A0FF52}" srcOrd="1" destOrd="0" presId="urn:microsoft.com/office/officeart/2005/8/layout/process1"/>
    <dgm:cxn modelId="{250AD4C9-D9C7-4418-83B4-19F9BD208E4E}" type="presParOf" srcId="{A8719597-B1F3-4D4C-B58E-5176D6A0FF52}" destId="{464E14A0-7B4E-4D8B-9732-BC193B474EB6}" srcOrd="0" destOrd="0" presId="urn:microsoft.com/office/officeart/2005/8/layout/process1"/>
    <dgm:cxn modelId="{0E1FCDF3-2500-4E81-B83B-3E6B2811B1AA}" type="presParOf" srcId="{D08A0A73-D152-4AD9-B219-315CEC7EA630}" destId="{CD14A864-29C4-4D88-A059-9E7A9FA952AD}" srcOrd="2" destOrd="0" presId="urn:microsoft.com/office/officeart/2005/8/layout/process1"/>
    <dgm:cxn modelId="{DC74D032-7830-4FE8-A1F6-3E7E6F08D281}" type="presParOf" srcId="{D08A0A73-D152-4AD9-B219-315CEC7EA630}" destId="{5CEAA4AE-6419-49CD-A760-2621F938208C}" srcOrd="3" destOrd="0" presId="urn:microsoft.com/office/officeart/2005/8/layout/process1"/>
    <dgm:cxn modelId="{FDB674EE-3220-4608-865D-8CDB3574D62A}" type="presParOf" srcId="{5CEAA4AE-6419-49CD-A760-2621F938208C}" destId="{6B4751E8-B9AC-450A-9075-3A7A2BE87D2A}" srcOrd="0" destOrd="0" presId="urn:microsoft.com/office/officeart/2005/8/layout/process1"/>
    <dgm:cxn modelId="{B5C99274-BB96-4B34-8E82-88EBD0A4508A}" type="presParOf" srcId="{D08A0A73-D152-4AD9-B219-315CEC7EA630}" destId="{70C7B5A3-213C-465D-934C-579D37BBC1C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1878274-4412-4912-86C4-DEFD4FEA8D6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9B7DE7-C7C5-4FAE-89FC-A92BDA74B98F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spcAft>
              <a:spcPts val="0"/>
            </a:spcAft>
          </a:pPr>
          <a:r>
            <a:rPr lang="ru-RU" dirty="0" smtClean="0">
              <a:solidFill>
                <a:schemeClr val="bg1"/>
              </a:solidFill>
            </a:rPr>
            <a:t>По инициативе ППО</a:t>
          </a:r>
        </a:p>
        <a:p>
          <a:pPr rtl="0">
            <a:spcAft>
              <a:spcPts val="0"/>
            </a:spcAft>
          </a:pPr>
          <a:r>
            <a:rPr lang="ru-RU" dirty="0" smtClean="0">
              <a:solidFill>
                <a:schemeClr val="bg1"/>
              </a:solidFill>
            </a:rPr>
            <a:t> в школе № 32 создан танцевальный кружок педагогов, </a:t>
          </a:r>
        </a:p>
        <a:p>
          <a:pPr rtl="0">
            <a:spcAft>
              <a:spcPts val="0"/>
            </a:spcAft>
          </a:pPr>
          <a:r>
            <a:rPr lang="ru-RU" dirty="0" smtClean="0">
              <a:solidFill>
                <a:schemeClr val="bg1"/>
              </a:solidFill>
            </a:rPr>
            <a:t>в детском саду № 7 - фитнес-клуб, </a:t>
          </a:r>
        </a:p>
        <a:p>
          <a:pPr rtl="0">
            <a:spcAft>
              <a:spcPts val="0"/>
            </a:spcAft>
          </a:pPr>
          <a:r>
            <a:rPr lang="ru-RU" dirty="0" smtClean="0">
              <a:solidFill>
                <a:schemeClr val="bg1"/>
              </a:solidFill>
            </a:rPr>
            <a:t>в детском саду № 60 для членов Профсоюза работает </a:t>
          </a:r>
          <a:r>
            <a:rPr lang="ru-RU" dirty="0" err="1" smtClean="0">
              <a:solidFill>
                <a:schemeClr val="bg1"/>
              </a:solidFill>
            </a:rPr>
            <a:t>фитобар</a:t>
          </a:r>
          <a:endParaRPr lang="ru-RU" dirty="0">
            <a:solidFill>
              <a:schemeClr val="bg1"/>
            </a:solidFill>
          </a:endParaRPr>
        </a:p>
      </dgm:t>
    </dgm:pt>
    <dgm:pt modelId="{8493BB8B-9EC7-419D-ABEA-614F8FAF1E85}" type="parTrans" cxnId="{A1E08F02-4ADE-4C12-AFA0-EDB5F6147203}">
      <dgm:prSet/>
      <dgm:spPr/>
      <dgm:t>
        <a:bodyPr/>
        <a:lstStyle/>
        <a:p>
          <a:endParaRPr lang="ru-RU"/>
        </a:p>
      </dgm:t>
    </dgm:pt>
    <dgm:pt modelId="{6B617B7D-7439-4265-9922-5171DE05BEE3}" type="sibTrans" cxnId="{A1E08F02-4ADE-4C12-AFA0-EDB5F6147203}">
      <dgm:prSet/>
      <dgm:spPr/>
      <dgm:t>
        <a:bodyPr/>
        <a:lstStyle/>
        <a:p>
          <a:endParaRPr lang="ru-RU"/>
        </a:p>
      </dgm:t>
    </dgm:pt>
    <dgm:pt modelId="{098B350E-7953-4768-A5E7-4DEF93A6305E}" type="pres">
      <dgm:prSet presAssocID="{91878274-4412-4912-86C4-DEFD4FEA8D6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AEDC46-2FCE-4F88-8FA3-4FBA7D4FA981}" type="pres">
      <dgm:prSet presAssocID="{FD9B7DE7-C7C5-4FAE-89FC-A92BDA74B98F}" presName="circle1" presStyleLbl="node1" presStyleIdx="0" presStyleCnt="1" custScaleY="101967" custLinFactNeighborX="-25116" custLinFactNeighborY="407"/>
      <dgm:spPr/>
    </dgm:pt>
    <dgm:pt modelId="{851FABA2-D8F0-4471-BA88-0DA1BE7AE76A}" type="pres">
      <dgm:prSet presAssocID="{FD9B7DE7-C7C5-4FAE-89FC-A92BDA74B98F}" presName="space" presStyleCnt="0"/>
      <dgm:spPr/>
    </dgm:pt>
    <dgm:pt modelId="{0CEFB0C6-E107-441A-9939-6F5D520E7073}" type="pres">
      <dgm:prSet presAssocID="{FD9B7DE7-C7C5-4FAE-89FC-A92BDA74B98F}" presName="rect1" presStyleLbl="alignAcc1" presStyleIdx="0" presStyleCnt="1" custLinFactNeighborX="-5017" custLinFactNeighborY="-1121"/>
      <dgm:spPr/>
      <dgm:t>
        <a:bodyPr/>
        <a:lstStyle/>
        <a:p>
          <a:endParaRPr lang="ru-RU"/>
        </a:p>
      </dgm:t>
    </dgm:pt>
    <dgm:pt modelId="{2FF3C656-D21B-46BB-98D1-78A991D42538}" type="pres">
      <dgm:prSet presAssocID="{FD9B7DE7-C7C5-4FAE-89FC-A92BDA74B98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E08F02-4ADE-4C12-AFA0-EDB5F6147203}" srcId="{91878274-4412-4912-86C4-DEFD4FEA8D68}" destId="{FD9B7DE7-C7C5-4FAE-89FC-A92BDA74B98F}" srcOrd="0" destOrd="0" parTransId="{8493BB8B-9EC7-419D-ABEA-614F8FAF1E85}" sibTransId="{6B617B7D-7439-4265-9922-5171DE05BEE3}"/>
    <dgm:cxn modelId="{1860D388-E787-4C49-82E4-8587FC0DD771}" type="presOf" srcId="{FD9B7DE7-C7C5-4FAE-89FC-A92BDA74B98F}" destId="{2FF3C656-D21B-46BB-98D1-78A991D42538}" srcOrd="1" destOrd="0" presId="urn:microsoft.com/office/officeart/2005/8/layout/target3"/>
    <dgm:cxn modelId="{E4616CBC-5BD0-4855-8906-F6B6EFEFB414}" type="presOf" srcId="{FD9B7DE7-C7C5-4FAE-89FC-A92BDA74B98F}" destId="{0CEFB0C6-E107-441A-9939-6F5D520E7073}" srcOrd="0" destOrd="0" presId="urn:microsoft.com/office/officeart/2005/8/layout/target3"/>
    <dgm:cxn modelId="{D01097B1-CD3F-4629-8CD8-7A469304967D}" type="presOf" srcId="{91878274-4412-4912-86C4-DEFD4FEA8D68}" destId="{098B350E-7953-4768-A5E7-4DEF93A6305E}" srcOrd="0" destOrd="0" presId="urn:microsoft.com/office/officeart/2005/8/layout/target3"/>
    <dgm:cxn modelId="{26DC3B9F-2533-4F83-9EE0-D85C126E2146}" type="presParOf" srcId="{098B350E-7953-4768-A5E7-4DEF93A6305E}" destId="{DDAEDC46-2FCE-4F88-8FA3-4FBA7D4FA981}" srcOrd="0" destOrd="0" presId="urn:microsoft.com/office/officeart/2005/8/layout/target3"/>
    <dgm:cxn modelId="{C93EBE99-5CB5-43D2-AD9D-6B3371E81180}" type="presParOf" srcId="{098B350E-7953-4768-A5E7-4DEF93A6305E}" destId="{851FABA2-D8F0-4471-BA88-0DA1BE7AE76A}" srcOrd="1" destOrd="0" presId="urn:microsoft.com/office/officeart/2005/8/layout/target3"/>
    <dgm:cxn modelId="{72D672F9-1270-41CB-B36F-F7A49E142591}" type="presParOf" srcId="{098B350E-7953-4768-A5E7-4DEF93A6305E}" destId="{0CEFB0C6-E107-441A-9939-6F5D520E7073}" srcOrd="2" destOrd="0" presId="urn:microsoft.com/office/officeart/2005/8/layout/target3"/>
    <dgm:cxn modelId="{2C7DF10A-2A37-42DE-808C-97E95718C40B}" type="presParOf" srcId="{098B350E-7953-4768-A5E7-4DEF93A6305E}" destId="{2FF3C656-D21B-46BB-98D1-78A991D4253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BB493AA-8DC3-430F-8756-54443781F28C}" type="doc">
      <dgm:prSet loTypeId="urn:microsoft.com/office/officeart/2005/8/layout/lProcess3" loCatId="process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7B2632-9EDE-4B65-A946-5940B380DEA3}">
      <dgm:prSet/>
      <dgm:spPr/>
      <dgm:t>
        <a:bodyPr/>
        <a:lstStyle/>
        <a:p>
          <a:pPr rtl="0"/>
          <a:r>
            <a:rPr lang="ru-RU" dirty="0" smtClean="0"/>
            <a:t>На сайте отражены разделы по работе с ветеранами педагогического труда, молодыми педагогами, рубрики профсоюзных мероприятий и конкурсов. </a:t>
          </a:r>
          <a:endParaRPr lang="ru-RU" dirty="0"/>
        </a:p>
      </dgm:t>
    </dgm:pt>
    <dgm:pt modelId="{906ABB9D-8DD9-465B-AB8A-E40C677A38D4}" type="parTrans" cxnId="{FE5C0D6D-A033-4DC4-856C-CABB27A62D57}">
      <dgm:prSet/>
      <dgm:spPr/>
      <dgm:t>
        <a:bodyPr/>
        <a:lstStyle/>
        <a:p>
          <a:endParaRPr lang="ru-RU"/>
        </a:p>
      </dgm:t>
    </dgm:pt>
    <dgm:pt modelId="{572C818B-A1FD-42DB-9BF6-B758399BF5EA}" type="sibTrans" cxnId="{FE5C0D6D-A033-4DC4-856C-CABB27A62D57}">
      <dgm:prSet/>
      <dgm:spPr/>
      <dgm:t>
        <a:bodyPr/>
        <a:lstStyle/>
        <a:p>
          <a:endParaRPr lang="ru-RU"/>
        </a:p>
      </dgm:t>
    </dgm:pt>
    <dgm:pt modelId="{0FC9F59C-7582-48B5-AA5B-24146BD8CF8B}">
      <dgm:prSet custT="1"/>
      <dgm:spPr/>
      <dgm:t>
        <a:bodyPr/>
        <a:lstStyle/>
        <a:p>
          <a:pPr rtl="0"/>
          <a:r>
            <a:rPr lang="ru-RU" sz="2400" dirty="0" smtClean="0"/>
            <a:t>Создан раздел «Помощь профсоюзам», где председатели первичных профсоюзных организаций могут воспользоваться методическими рекомендациями</a:t>
          </a:r>
          <a:endParaRPr lang="ru-RU" sz="2400" dirty="0"/>
        </a:p>
      </dgm:t>
    </dgm:pt>
    <dgm:pt modelId="{57FB9FA8-D924-4DE2-A2DC-A7541D521A9D}" type="parTrans" cxnId="{7AC58625-34A4-4B98-87EB-3B88BDDFF45E}">
      <dgm:prSet/>
      <dgm:spPr/>
      <dgm:t>
        <a:bodyPr/>
        <a:lstStyle/>
        <a:p>
          <a:endParaRPr lang="ru-RU"/>
        </a:p>
      </dgm:t>
    </dgm:pt>
    <dgm:pt modelId="{33E4309D-8BD9-4340-A522-5F5CDC473D6E}" type="sibTrans" cxnId="{7AC58625-34A4-4B98-87EB-3B88BDDFF45E}">
      <dgm:prSet/>
      <dgm:spPr/>
      <dgm:t>
        <a:bodyPr/>
        <a:lstStyle/>
        <a:p>
          <a:endParaRPr lang="ru-RU"/>
        </a:p>
      </dgm:t>
    </dgm:pt>
    <dgm:pt modelId="{509FC4D5-A8E3-4A5D-867B-EA67AD1B2D43}">
      <dgm:prSet custT="1"/>
      <dgm:spPr/>
      <dgm:t>
        <a:bodyPr/>
        <a:lstStyle/>
        <a:p>
          <a:pPr rtl="0"/>
          <a:r>
            <a:rPr lang="ru-RU" sz="2400" dirty="0" smtClean="0"/>
            <a:t>Члены профсоюзной организации могут получить юридическую помощь, воспользовавшись формой обратной связи</a:t>
          </a:r>
          <a:endParaRPr lang="ru-RU" sz="2400" dirty="0"/>
        </a:p>
      </dgm:t>
    </dgm:pt>
    <dgm:pt modelId="{6FA25893-C5B0-40EF-B9CE-A30027CB3D2E}" type="parTrans" cxnId="{33B26BF0-4220-41F0-97BC-A36D81095E6D}">
      <dgm:prSet/>
      <dgm:spPr/>
      <dgm:t>
        <a:bodyPr/>
        <a:lstStyle/>
        <a:p>
          <a:endParaRPr lang="ru-RU"/>
        </a:p>
      </dgm:t>
    </dgm:pt>
    <dgm:pt modelId="{AE45FF1E-84A2-4ACC-8E6A-3FEB170EC4D7}" type="sibTrans" cxnId="{33B26BF0-4220-41F0-97BC-A36D81095E6D}">
      <dgm:prSet/>
      <dgm:spPr/>
      <dgm:t>
        <a:bodyPr/>
        <a:lstStyle/>
        <a:p>
          <a:endParaRPr lang="ru-RU"/>
        </a:p>
      </dgm:t>
    </dgm:pt>
    <dgm:pt modelId="{2892C7A9-B306-4CC6-9150-688FA9B3F8F5}" type="pres">
      <dgm:prSet presAssocID="{2BB493AA-8DC3-430F-8756-54443781F28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A25316F-9CF0-4F94-A815-E9E7191753FC}" type="pres">
      <dgm:prSet presAssocID="{B67B2632-9EDE-4B65-A946-5940B380DEA3}" presName="horFlow" presStyleCnt="0"/>
      <dgm:spPr/>
      <dgm:t>
        <a:bodyPr/>
        <a:lstStyle/>
        <a:p>
          <a:endParaRPr lang="ru-RU"/>
        </a:p>
      </dgm:t>
    </dgm:pt>
    <dgm:pt modelId="{F1B54FB3-80EB-4461-A9A4-92DC0184E90E}" type="pres">
      <dgm:prSet presAssocID="{B67B2632-9EDE-4B65-A946-5940B380DEA3}" presName="bigChev" presStyleLbl="node1" presStyleIdx="0" presStyleCnt="3" custScaleX="154295" custLinFactNeighborX="81" custLinFactNeighborY="-11996"/>
      <dgm:spPr/>
      <dgm:t>
        <a:bodyPr/>
        <a:lstStyle/>
        <a:p>
          <a:endParaRPr lang="ru-RU"/>
        </a:p>
      </dgm:t>
    </dgm:pt>
    <dgm:pt modelId="{83AE3D5B-FB7E-4462-BF74-03A35F9814FB}" type="pres">
      <dgm:prSet presAssocID="{B67B2632-9EDE-4B65-A946-5940B380DEA3}" presName="vSp" presStyleCnt="0"/>
      <dgm:spPr/>
      <dgm:t>
        <a:bodyPr/>
        <a:lstStyle/>
        <a:p>
          <a:endParaRPr lang="ru-RU"/>
        </a:p>
      </dgm:t>
    </dgm:pt>
    <dgm:pt modelId="{59E9F024-073E-40B4-87FB-C37CDDAA2F83}" type="pres">
      <dgm:prSet presAssocID="{0FC9F59C-7582-48B5-AA5B-24146BD8CF8B}" presName="horFlow" presStyleCnt="0"/>
      <dgm:spPr/>
      <dgm:t>
        <a:bodyPr/>
        <a:lstStyle/>
        <a:p>
          <a:endParaRPr lang="ru-RU"/>
        </a:p>
      </dgm:t>
    </dgm:pt>
    <dgm:pt modelId="{65C96437-8528-49FE-838F-392356BC83BB}" type="pres">
      <dgm:prSet presAssocID="{0FC9F59C-7582-48B5-AA5B-24146BD8CF8B}" presName="bigChev" presStyleLbl="node1" presStyleIdx="1" presStyleCnt="3" custScaleX="155759" custLinFactNeighborX="-6480" custLinFactNeighborY="-3632"/>
      <dgm:spPr/>
      <dgm:t>
        <a:bodyPr/>
        <a:lstStyle/>
        <a:p>
          <a:endParaRPr lang="ru-RU"/>
        </a:p>
      </dgm:t>
    </dgm:pt>
    <dgm:pt modelId="{373B39DE-8D68-4CB1-8B7D-A2C7D095172A}" type="pres">
      <dgm:prSet presAssocID="{0FC9F59C-7582-48B5-AA5B-24146BD8CF8B}" presName="vSp" presStyleCnt="0"/>
      <dgm:spPr/>
      <dgm:t>
        <a:bodyPr/>
        <a:lstStyle/>
        <a:p>
          <a:endParaRPr lang="ru-RU"/>
        </a:p>
      </dgm:t>
    </dgm:pt>
    <dgm:pt modelId="{19A562BB-5CD6-4C7D-964E-BD00D7B81E29}" type="pres">
      <dgm:prSet presAssocID="{509FC4D5-A8E3-4A5D-867B-EA67AD1B2D43}" presName="horFlow" presStyleCnt="0"/>
      <dgm:spPr/>
      <dgm:t>
        <a:bodyPr/>
        <a:lstStyle/>
        <a:p>
          <a:endParaRPr lang="ru-RU"/>
        </a:p>
      </dgm:t>
    </dgm:pt>
    <dgm:pt modelId="{B73CB181-7D39-44DB-8E35-5AB3AD902F6D}" type="pres">
      <dgm:prSet presAssocID="{509FC4D5-A8E3-4A5D-867B-EA67AD1B2D43}" presName="bigChev" presStyleLbl="node1" presStyleIdx="2" presStyleCnt="3" custScaleX="157713" custScaleY="72917" custLinFactNeighborX="1620" custLinFactNeighborY="-6581"/>
      <dgm:spPr/>
      <dgm:t>
        <a:bodyPr/>
        <a:lstStyle/>
        <a:p>
          <a:endParaRPr lang="ru-RU"/>
        </a:p>
      </dgm:t>
    </dgm:pt>
  </dgm:ptLst>
  <dgm:cxnLst>
    <dgm:cxn modelId="{51C13EDF-0BAC-475C-B1E8-1DD896F6091F}" type="presOf" srcId="{B67B2632-9EDE-4B65-A946-5940B380DEA3}" destId="{F1B54FB3-80EB-4461-A9A4-92DC0184E90E}" srcOrd="0" destOrd="0" presId="urn:microsoft.com/office/officeart/2005/8/layout/lProcess3"/>
    <dgm:cxn modelId="{FE5C0D6D-A033-4DC4-856C-CABB27A62D57}" srcId="{2BB493AA-8DC3-430F-8756-54443781F28C}" destId="{B67B2632-9EDE-4B65-A946-5940B380DEA3}" srcOrd="0" destOrd="0" parTransId="{906ABB9D-8DD9-465B-AB8A-E40C677A38D4}" sibTransId="{572C818B-A1FD-42DB-9BF6-B758399BF5EA}"/>
    <dgm:cxn modelId="{7AC58625-34A4-4B98-87EB-3B88BDDFF45E}" srcId="{2BB493AA-8DC3-430F-8756-54443781F28C}" destId="{0FC9F59C-7582-48B5-AA5B-24146BD8CF8B}" srcOrd="1" destOrd="0" parTransId="{57FB9FA8-D924-4DE2-A2DC-A7541D521A9D}" sibTransId="{33E4309D-8BD9-4340-A522-5F5CDC473D6E}"/>
    <dgm:cxn modelId="{696A163A-676C-488B-9E40-02BE63C66220}" type="presOf" srcId="{0FC9F59C-7582-48B5-AA5B-24146BD8CF8B}" destId="{65C96437-8528-49FE-838F-392356BC83BB}" srcOrd="0" destOrd="0" presId="urn:microsoft.com/office/officeart/2005/8/layout/lProcess3"/>
    <dgm:cxn modelId="{33B26BF0-4220-41F0-97BC-A36D81095E6D}" srcId="{2BB493AA-8DC3-430F-8756-54443781F28C}" destId="{509FC4D5-A8E3-4A5D-867B-EA67AD1B2D43}" srcOrd="2" destOrd="0" parTransId="{6FA25893-C5B0-40EF-B9CE-A30027CB3D2E}" sibTransId="{AE45FF1E-84A2-4ACC-8E6A-3FEB170EC4D7}"/>
    <dgm:cxn modelId="{B72489A4-ED15-405A-9C89-397E59DE5F78}" type="presOf" srcId="{2BB493AA-8DC3-430F-8756-54443781F28C}" destId="{2892C7A9-B306-4CC6-9150-688FA9B3F8F5}" srcOrd="0" destOrd="0" presId="urn:microsoft.com/office/officeart/2005/8/layout/lProcess3"/>
    <dgm:cxn modelId="{4AD5CB63-5E25-4889-BE27-3A5A214A7C9B}" type="presOf" srcId="{509FC4D5-A8E3-4A5D-867B-EA67AD1B2D43}" destId="{B73CB181-7D39-44DB-8E35-5AB3AD902F6D}" srcOrd="0" destOrd="0" presId="urn:microsoft.com/office/officeart/2005/8/layout/lProcess3"/>
    <dgm:cxn modelId="{9A460EF5-6110-4690-BF19-32BA3AD9F322}" type="presParOf" srcId="{2892C7A9-B306-4CC6-9150-688FA9B3F8F5}" destId="{AA25316F-9CF0-4F94-A815-E9E7191753FC}" srcOrd="0" destOrd="0" presId="urn:microsoft.com/office/officeart/2005/8/layout/lProcess3"/>
    <dgm:cxn modelId="{DFE277CE-88BC-4C92-B3F7-C915F0BB6100}" type="presParOf" srcId="{AA25316F-9CF0-4F94-A815-E9E7191753FC}" destId="{F1B54FB3-80EB-4461-A9A4-92DC0184E90E}" srcOrd="0" destOrd="0" presId="urn:microsoft.com/office/officeart/2005/8/layout/lProcess3"/>
    <dgm:cxn modelId="{56A02EEB-F539-403B-8FDC-7C8FC07B4F13}" type="presParOf" srcId="{2892C7A9-B306-4CC6-9150-688FA9B3F8F5}" destId="{83AE3D5B-FB7E-4462-BF74-03A35F9814FB}" srcOrd="1" destOrd="0" presId="urn:microsoft.com/office/officeart/2005/8/layout/lProcess3"/>
    <dgm:cxn modelId="{5C138802-3255-484B-8074-08F1CDC70CFA}" type="presParOf" srcId="{2892C7A9-B306-4CC6-9150-688FA9B3F8F5}" destId="{59E9F024-073E-40B4-87FB-C37CDDAA2F83}" srcOrd="2" destOrd="0" presId="urn:microsoft.com/office/officeart/2005/8/layout/lProcess3"/>
    <dgm:cxn modelId="{7E4C0B88-4DA3-4215-BA2D-E2682773DFE4}" type="presParOf" srcId="{59E9F024-073E-40B4-87FB-C37CDDAA2F83}" destId="{65C96437-8528-49FE-838F-392356BC83BB}" srcOrd="0" destOrd="0" presId="urn:microsoft.com/office/officeart/2005/8/layout/lProcess3"/>
    <dgm:cxn modelId="{287CCFE6-E6C6-465A-BFCE-D3E6EE5DE6CA}" type="presParOf" srcId="{2892C7A9-B306-4CC6-9150-688FA9B3F8F5}" destId="{373B39DE-8D68-4CB1-8B7D-A2C7D095172A}" srcOrd="3" destOrd="0" presId="urn:microsoft.com/office/officeart/2005/8/layout/lProcess3"/>
    <dgm:cxn modelId="{3B32C5BF-9414-4573-93C9-928912257F8D}" type="presParOf" srcId="{2892C7A9-B306-4CC6-9150-688FA9B3F8F5}" destId="{19A562BB-5CD6-4C7D-964E-BD00D7B81E29}" srcOrd="4" destOrd="0" presId="urn:microsoft.com/office/officeart/2005/8/layout/lProcess3"/>
    <dgm:cxn modelId="{076CBE17-F6BD-4380-AC80-71E1EB18CBAA}" type="presParOf" srcId="{19A562BB-5CD6-4C7D-964E-BD00D7B81E29}" destId="{B73CB181-7D39-44DB-8E35-5AB3AD902F6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8CA6041-C90A-4047-BD59-CE8AACE6D2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AF57DB-133A-4328-90FC-1D1BEE6AD57D}">
      <dgm:prSet custT="1"/>
      <dgm:spPr/>
      <dgm:t>
        <a:bodyPr/>
        <a:lstStyle/>
        <a:p>
          <a:pPr algn="ctr" rtl="0"/>
          <a:r>
            <a: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2019 году членов       Профсоюза ждут</a:t>
          </a:r>
          <a:endParaRPr lang="ru-RU" sz="3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487106-BA32-4E8D-9048-1B21CDA5128F}" type="parTrans" cxnId="{1D8CBB06-59A1-42F9-83D5-F7A6B52178DA}">
      <dgm:prSet/>
      <dgm:spPr/>
      <dgm:t>
        <a:bodyPr/>
        <a:lstStyle/>
        <a:p>
          <a:endParaRPr lang="ru-RU"/>
        </a:p>
      </dgm:t>
    </dgm:pt>
    <dgm:pt modelId="{C6B71819-1BDA-43C0-82F3-2236C2E4C57D}" type="sibTrans" cxnId="{1D8CBB06-59A1-42F9-83D5-F7A6B52178DA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  <dgm:pt modelId="{501044E9-4BE2-427A-ACB5-DDABAFF9C191}">
      <dgm:prSet custT="1"/>
      <dgm:spPr/>
      <dgm:t>
        <a:bodyPr/>
        <a:lstStyle/>
        <a:p>
          <a:pPr algn="ctr" rtl="0"/>
          <a:r>
            <a:rPr lang="ru-RU" sz="1800" b="1" dirty="0" smtClean="0"/>
            <a:t>78</a:t>
          </a:r>
          <a:r>
            <a:rPr lang="ru-RU" sz="1800" dirty="0" smtClean="0"/>
            <a:t> бесплатных путевок               на базу отдыха                        п.г.т Черноморское            (Республика Крым) </a:t>
          </a:r>
          <a:endParaRPr lang="ru-RU" sz="1800" dirty="0"/>
        </a:p>
      </dgm:t>
    </dgm:pt>
    <dgm:pt modelId="{0108C1BB-DDDE-4895-8A85-B415D5C3819A}" type="parTrans" cxnId="{C255114B-6A8F-4770-B201-B83593FD06F2}">
      <dgm:prSet/>
      <dgm:spPr/>
      <dgm:t>
        <a:bodyPr/>
        <a:lstStyle/>
        <a:p>
          <a:endParaRPr lang="ru-RU"/>
        </a:p>
      </dgm:t>
    </dgm:pt>
    <dgm:pt modelId="{0B7C895F-B1A9-4F18-9F19-86F9F7619C55}" type="sibTrans" cxnId="{C255114B-6A8F-4770-B201-B83593FD06F2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43F57BC7-0B60-4A07-B3D9-338A0E6D447B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64</a:t>
          </a:r>
          <a:r>
            <a:rPr lang="ru-RU" sz="1800" dirty="0" smtClean="0"/>
            <a:t> бесплатные путевки 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в пансионат г. Адлера                (Краснодарский край)</a:t>
          </a:r>
          <a:endParaRPr lang="ru-RU" sz="1800" dirty="0"/>
        </a:p>
      </dgm:t>
    </dgm:pt>
    <dgm:pt modelId="{4AAA3293-DF94-47FF-B4A4-E2B2A5006DA5}" type="parTrans" cxnId="{AFA69E15-B8BE-40B4-AEB1-144FB0C4CAC2}">
      <dgm:prSet/>
      <dgm:spPr/>
      <dgm:t>
        <a:bodyPr/>
        <a:lstStyle/>
        <a:p>
          <a:endParaRPr lang="ru-RU"/>
        </a:p>
      </dgm:t>
    </dgm:pt>
    <dgm:pt modelId="{EBD6C16D-2D7D-42B1-8AB3-26870C2573B0}" type="sibTrans" cxnId="{AFA69E15-B8BE-40B4-AEB1-144FB0C4CAC2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  <dgm:pt modelId="{86B3B30B-6EA6-4F98-8780-D551206FE81D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ru-RU" sz="1800" b="1" dirty="0" smtClean="0"/>
            <a:t>30</a:t>
          </a:r>
          <a:r>
            <a:rPr lang="ru-RU" sz="1800" dirty="0" smtClean="0"/>
            <a:t> бесплатных путевок                           в центр отдыха «Учитель»                     г. Ялта (Республика Крым) </a:t>
          </a:r>
          <a:endParaRPr lang="ru-RU" sz="1800" dirty="0"/>
        </a:p>
      </dgm:t>
    </dgm:pt>
    <dgm:pt modelId="{58AC9026-45FA-4BC8-B411-E53A561025CF}" type="parTrans" cxnId="{D2595B6E-8D6B-401A-832F-D84EFD1EAE63}">
      <dgm:prSet/>
      <dgm:spPr/>
      <dgm:t>
        <a:bodyPr/>
        <a:lstStyle/>
        <a:p>
          <a:endParaRPr lang="ru-RU"/>
        </a:p>
      </dgm:t>
    </dgm:pt>
    <dgm:pt modelId="{27527E0B-F6CD-40B3-92DC-DE9DD912B33C}" type="sibTrans" cxnId="{D2595B6E-8D6B-401A-832F-D84EFD1EAE63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DD067FF6-FF2C-47F6-8E13-224AE4FE3A8A}">
      <dgm:prSet custT="1"/>
      <dgm:spPr/>
      <dgm:t>
        <a:bodyPr/>
        <a:lstStyle/>
        <a:p>
          <a:pPr algn="ctr" rtl="0"/>
          <a:r>
            <a:rPr lang="ru-RU" sz="1800" b="1" dirty="0" smtClean="0"/>
            <a:t>27</a:t>
          </a:r>
          <a:r>
            <a:rPr lang="ru-RU" sz="1800" dirty="0" smtClean="0"/>
            <a:t> санаторных путевок                            с </a:t>
          </a:r>
          <a:r>
            <a:rPr lang="ru-RU" sz="1800" dirty="0" err="1" smtClean="0"/>
            <a:t>софинансированием</a:t>
          </a:r>
          <a:r>
            <a:rPr lang="ru-RU" sz="1800" dirty="0" smtClean="0"/>
            <a:t> 50% в санаторий«Градостроитель» (г.Тюмень) </a:t>
          </a:r>
        </a:p>
        <a:p>
          <a:pPr algn="l" rtl="0"/>
          <a:endParaRPr lang="ru-RU" sz="1400" dirty="0"/>
        </a:p>
      </dgm:t>
    </dgm:pt>
    <dgm:pt modelId="{940954E0-C1A1-4195-AD0E-2D0A002C4BC1}" type="parTrans" cxnId="{EB1A0AEB-A984-4AA5-AF8C-1D95B80715E2}">
      <dgm:prSet/>
      <dgm:spPr/>
      <dgm:t>
        <a:bodyPr/>
        <a:lstStyle/>
        <a:p>
          <a:endParaRPr lang="ru-RU"/>
        </a:p>
      </dgm:t>
    </dgm:pt>
    <dgm:pt modelId="{C487143D-D35E-4211-999B-0ADF6C3C5C66}" type="sibTrans" cxnId="{EB1A0AEB-A984-4AA5-AF8C-1D95B80715E2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  <dgm:t>
        <a:bodyPr/>
        <a:lstStyle/>
        <a:p>
          <a:endParaRPr lang="ru-RU"/>
        </a:p>
      </dgm:t>
    </dgm:pt>
    <dgm:pt modelId="{E5B9BD88-8C20-43A2-80FC-15C912AF258B}" type="pres">
      <dgm:prSet presAssocID="{A8CA6041-C90A-4047-BD59-CE8AACE6D29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74E9A9F-51D0-4BA1-B688-633D2D469AF1}" type="pres">
      <dgm:prSet presAssocID="{A8CA6041-C90A-4047-BD59-CE8AACE6D29F}" presName="Name1" presStyleCnt="0"/>
      <dgm:spPr/>
    </dgm:pt>
    <dgm:pt modelId="{3AAA1FD8-E443-4D8A-B666-8AEC49D589C2}" type="pres">
      <dgm:prSet presAssocID="{C6B71819-1BDA-43C0-82F3-2236C2E4C57D}" presName="picture_1" presStyleCnt="0"/>
      <dgm:spPr/>
    </dgm:pt>
    <dgm:pt modelId="{27D8245F-10FF-4FAE-9E2F-2C7FC7B0AF03}" type="pres">
      <dgm:prSet presAssocID="{C6B71819-1BDA-43C0-82F3-2236C2E4C57D}" presName="pictureRepeatNode" presStyleLbl="alignImgPlace1" presStyleIdx="0" presStyleCnt="5" custLinFactNeighborX="236" custLinFactNeighborY="-47"/>
      <dgm:spPr/>
      <dgm:t>
        <a:bodyPr/>
        <a:lstStyle/>
        <a:p>
          <a:endParaRPr lang="ru-RU"/>
        </a:p>
      </dgm:t>
    </dgm:pt>
    <dgm:pt modelId="{A07D93CF-85BF-4E5E-8F44-F240F541E7EE}" type="pres">
      <dgm:prSet presAssocID="{F0AF57DB-133A-4328-90FC-1D1BEE6AD57D}" presName="text_1" presStyleLbl="node1" presStyleIdx="0" presStyleCnt="0" custScaleX="107233" custScaleY="226513" custLinFactY="-2455" custLinFactNeighborX="-130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F2F26-3E44-4E3A-9019-3DC2F2226472}" type="pres">
      <dgm:prSet presAssocID="{0B7C895F-B1A9-4F18-9F19-86F9F7619C55}" presName="picture_2" presStyleCnt="0"/>
      <dgm:spPr/>
    </dgm:pt>
    <dgm:pt modelId="{D29715EA-2CAD-4A8F-A723-661F7D0C31D0}" type="pres">
      <dgm:prSet presAssocID="{0B7C895F-B1A9-4F18-9F19-86F9F7619C55}" presName="pictureRepeatNode" presStyleLbl="alignImgPlace1" presStyleIdx="1" presStyleCnt="5"/>
      <dgm:spPr/>
      <dgm:t>
        <a:bodyPr/>
        <a:lstStyle/>
        <a:p>
          <a:endParaRPr lang="ru-RU"/>
        </a:p>
      </dgm:t>
    </dgm:pt>
    <dgm:pt modelId="{D7405186-3142-4962-B14D-76B1E5FCE36A}" type="pres">
      <dgm:prSet presAssocID="{501044E9-4BE2-427A-ACB5-DDABAFF9C191}" presName="line_2" presStyleLbl="parChTrans1D1" presStyleIdx="0" presStyleCnt="4"/>
      <dgm:spPr/>
    </dgm:pt>
    <dgm:pt modelId="{20F0EF83-0BFF-4CD3-8B57-EF278F2C98F5}" type="pres">
      <dgm:prSet presAssocID="{501044E9-4BE2-427A-ACB5-DDABAFF9C191}" presName="textparent_2" presStyleLbl="node1" presStyleIdx="0" presStyleCnt="0"/>
      <dgm:spPr/>
    </dgm:pt>
    <dgm:pt modelId="{3C1124B3-40BD-4243-8F7B-D4FF97CF3105}" type="pres">
      <dgm:prSet presAssocID="{501044E9-4BE2-427A-ACB5-DDABAFF9C191}" presName="text_2" presStyleLbl="revTx" presStyleIdx="0" presStyleCnt="4" custScaleX="355765" custScaleY="111550" custLinFactNeighborX="-9527" custLinFactNeighborY="19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77B6D-AD1E-4D3A-B616-E5793206833A}" type="pres">
      <dgm:prSet presAssocID="{EBD6C16D-2D7D-42B1-8AB3-26870C2573B0}" presName="picture_3" presStyleCnt="0"/>
      <dgm:spPr/>
    </dgm:pt>
    <dgm:pt modelId="{769C510F-2E97-46EF-92F6-CC3D780B3011}" type="pres">
      <dgm:prSet presAssocID="{EBD6C16D-2D7D-42B1-8AB3-26870C2573B0}" presName="pictureRepeatNode" presStyleLbl="alignImgPlace1" presStyleIdx="2" presStyleCnt="5"/>
      <dgm:spPr/>
      <dgm:t>
        <a:bodyPr/>
        <a:lstStyle/>
        <a:p>
          <a:endParaRPr lang="ru-RU"/>
        </a:p>
      </dgm:t>
    </dgm:pt>
    <dgm:pt modelId="{3105ECD6-1F63-4EB0-9F36-3D4505A479AC}" type="pres">
      <dgm:prSet presAssocID="{43F57BC7-0B60-4A07-B3D9-338A0E6D447B}" presName="line_3" presStyleLbl="parChTrans1D1" presStyleIdx="1" presStyleCnt="4"/>
      <dgm:spPr/>
    </dgm:pt>
    <dgm:pt modelId="{137F3976-AC61-478E-AE92-8329E52933B5}" type="pres">
      <dgm:prSet presAssocID="{43F57BC7-0B60-4A07-B3D9-338A0E6D447B}" presName="textparent_3" presStyleLbl="node1" presStyleIdx="0" presStyleCnt="0"/>
      <dgm:spPr/>
    </dgm:pt>
    <dgm:pt modelId="{46484093-FFCE-4043-A6D0-EE327F56EAEA}" type="pres">
      <dgm:prSet presAssocID="{43F57BC7-0B60-4A07-B3D9-338A0E6D447B}" presName="text_3" presStyleLbl="revTx" presStyleIdx="1" presStyleCnt="4" custScaleX="296808" custLinFactNeighborX="-48875" custLinFactNeighborY="2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1640A-A3D3-4872-886D-FB9DBAE40868}" type="pres">
      <dgm:prSet presAssocID="{27527E0B-F6CD-40B3-92DC-DE9DD912B33C}" presName="picture_4" presStyleCnt="0"/>
      <dgm:spPr/>
    </dgm:pt>
    <dgm:pt modelId="{99327C10-F348-4945-91EF-64A550FAED87}" type="pres">
      <dgm:prSet presAssocID="{27527E0B-F6CD-40B3-92DC-DE9DD912B33C}" presName="pictureRepeatNode" presStyleLbl="alignImgPlace1" presStyleIdx="3" presStyleCnt="5" custLinFactNeighborX="1072" custLinFactNeighborY="-9503"/>
      <dgm:spPr/>
      <dgm:t>
        <a:bodyPr/>
        <a:lstStyle/>
        <a:p>
          <a:endParaRPr lang="ru-RU"/>
        </a:p>
      </dgm:t>
    </dgm:pt>
    <dgm:pt modelId="{CF8A0F6B-1887-423E-B31A-184ABC4F9C01}" type="pres">
      <dgm:prSet presAssocID="{86B3B30B-6EA6-4F98-8780-D551206FE81D}" presName="line_4" presStyleLbl="parChTrans1D1" presStyleIdx="2" presStyleCnt="4" custLinFactY="-117500" custLinFactNeighborX="288" custLinFactNeighborY="-200000"/>
      <dgm:spPr/>
    </dgm:pt>
    <dgm:pt modelId="{4C9AE883-0CF9-4C0F-8633-CC4E049DFD6B}" type="pres">
      <dgm:prSet presAssocID="{86B3B30B-6EA6-4F98-8780-D551206FE81D}" presName="textparent_4" presStyleLbl="node1" presStyleIdx="0" presStyleCnt="0"/>
      <dgm:spPr/>
    </dgm:pt>
    <dgm:pt modelId="{C2578093-7FC4-4C8C-81E0-CF597F5BB5D1}" type="pres">
      <dgm:prSet presAssocID="{86B3B30B-6EA6-4F98-8780-D551206FE81D}" presName="text_4" presStyleLbl="revTx" presStyleIdx="2" presStyleCnt="4" custScaleX="300390" custLinFactNeighborX="-16077" custLinFactNeighborY="-16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4DA6E-E52D-4055-8223-3FB118411EA9}" type="pres">
      <dgm:prSet presAssocID="{C487143D-D35E-4211-999B-0ADF6C3C5C66}" presName="picture_5" presStyleCnt="0"/>
      <dgm:spPr/>
    </dgm:pt>
    <dgm:pt modelId="{E7035411-63EE-4DE8-BD18-6F915CA2AF08}" type="pres">
      <dgm:prSet presAssocID="{C487143D-D35E-4211-999B-0ADF6C3C5C66}" presName="pictureRepeatNode" presStyleLbl="alignImgPlace1" presStyleIdx="4" presStyleCnt="5"/>
      <dgm:spPr/>
      <dgm:t>
        <a:bodyPr/>
        <a:lstStyle/>
        <a:p>
          <a:endParaRPr lang="ru-RU"/>
        </a:p>
      </dgm:t>
    </dgm:pt>
    <dgm:pt modelId="{C2908688-A523-4DE8-8CA4-2B57F5C48E16}" type="pres">
      <dgm:prSet presAssocID="{DD067FF6-FF2C-47F6-8E13-224AE4FE3A8A}" presName="line_5" presStyleLbl="parChTrans1D1" presStyleIdx="3" presStyleCnt="4"/>
      <dgm:spPr/>
    </dgm:pt>
    <dgm:pt modelId="{6AA0517C-830B-4F30-BAB8-ED6EFE82980F}" type="pres">
      <dgm:prSet presAssocID="{DD067FF6-FF2C-47F6-8E13-224AE4FE3A8A}" presName="textparent_5" presStyleLbl="node1" presStyleIdx="0" presStyleCnt="0"/>
      <dgm:spPr/>
    </dgm:pt>
    <dgm:pt modelId="{4DB4BB93-1FDD-4C64-A144-45D0E0951882}" type="pres">
      <dgm:prSet presAssocID="{DD067FF6-FF2C-47F6-8E13-224AE4FE3A8A}" presName="text_5" presStyleLbl="revTx" presStyleIdx="3" presStyleCnt="4" custScaleX="378324" custLinFactNeighborX="-2449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55114B-6A8F-4770-B201-B83593FD06F2}" srcId="{A8CA6041-C90A-4047-BD59-CE8AACE6D29F}" destId="{501044E9-4BE2-427A-ACB5-DDABAFF9C191}" srcOrd="1" destOrd="0" parTransId="{0108C1BB-DDDE-4895-8A85-B415D5C3819A}" sibTransId="{0B7C895F-B1A9-4F18-9F19-86F9F7619C55}"/>
    <dgm:cxn modelId="{A6BF45AA-D82C-437C-AF26-625000491C25}" type="presOf" srcId="{C6B71819-1BDA-43C0-82F3-2236C2E4C57D}" destId="{27D8245F-10FF-4FAE-9E2F-2C7FC7B0AF03}" srcOrd="0" destOrd="0" presId="urn:microsoft.com/office/officeart/2008/layout/CircularPictureCallout"/>
    <dgm:cxn modelId="{584EEAF1-254B-42E2-A656-4821C44A73B8}" type="presOf" srcId="{DD067FF6-FF2C-47F6-8E13-224AE4FE3A8A}" destId="{4DB4BB93-1FDD-4C64-A144-45D0E0951882}" srcOrd="0" destOrd="0" presId="urn:microsoft.com/office/officeart/2008/layout/CircularPictureCallout"/>
    <dgm:cxn modelId="{8D356AC9-48F6-48F3-A19B-512FA100BEED}" type="presOf" srcId="{A8CA6041-C90A-4047-BD59-CE8AACE6D29F}" destId="{E5B9BD88-8C20-43A2-80FC-15C912AF258B}" srcOrd="0" destOrd="0" presId="urn:microsoft.com/office/officeart/2008/layout/CircularPictureCallout"/>
    <dgm:cxn modelId="{25B2B5E7-D853-4A09-8961-8C228C3E48A7}" type="presOf" srcId="{0B7C895F-B1A9-4F18-9F19-86F9F7619C55}" destId="{D29715EA-2CAD-4A8F-A723-661F7D0C31D0}" srcOrd="0" destOrd="0" presId="urn:microsoft.com/office/officeart/2008/layout/CircularPictureCallout"/>
    <dgm:cxn modelId="{DCF77750-D31A-41C8-9828-0F2C1AD615D0}" type="presOf" srcId="{F0AF57DB-133A-4328-90FC-1D1BEE6AD57D}" destId="{A07D93CF-85BF-4E5E-8F44-F240F541E7EE}" srcOrd="0" destOrd="0" presId="urn:microsoft.com/office/officeart/2008/layout/CircularPictureCallout"/>
    <dgm:cxn modelId="{C4657B03-6FD8-41C2-8A89-385284487C43}" type="presOf" srcId="{C487143D-D35E-4211-999B-0ADF6C3C5C66}" destId="{E7035411-63EE-4DE8-BD18-6F915CA2AF08}" srcOrd="0" destOrd="0" presId="urn:microsoft.com/office/officeart/2008/layout/CircularPictureCallout"/>
    <dgm:cxn modelId="{64312793-638C-4F24-801D-3E8AAA5ED90D}" type="presOf" srcId="{86B3B30B-6EA6-4F98-8780-D551206FE81D}" destId="{C2578093-7FC4-4C8C-81E0-CF597F5BB5D1}" srcOrd="0" destOrd="0" presId="urn:microsoft.com/office/officeart/2008/layout/CircularPictureCallout"/>
    <dgm:cxn modelId="{081ACE7D-AA37-4546-924E-7EA3613C2181}" type="presOf" srcId="{501044E9-4BE2-427A-ACB5-DDABAFF9C191}" destId="{3C1124B3-40BD-4243-8F7B-D4FF97CF3105}" srcOrd="0" destOrd="0" presId="urn:microsoft.com/office/officeart/2008/layout/CircularPictureCallout"/>
    <dgm:cxn modelId="{EB1A0AEB-A984-4AA5-AF8C-1D95B80715E2}" srcId="{A8CA6041-C90A-4047-BD59-CE8AACE6D29F}" destId="{DD067FF6-FF2C-47F6-8E13-224AE4FE3A8A}" srcOrd="4" destOrd="0" parTransId="{940954E0-C1A1-4195-AD0E-2D0A002C4BC1}" sibTransId="{C487143D-D35E-4211-999B-0ADF6C3C5C66}"/>
    <dgm:cxn modelId="{9534DFD8-14F4-4CCD-9DD9-6190A18B8C4D}" type="presOf" srcId="{27527E0B-F6CD-40B3-92DC-DE9DD912B33C}" destId="{99327C10-F348-4945-91EF-64A550FAED87}" srcOrd="0" destOrd="0" presId="urn:microsoft.com/office/officeart/2008/layout/CircularPictureCallout"/>
    <dgm:cxn modelId="{1D8CBB06-59A1-42F9-83D5-F7A6B52178DA}" srcId="{A8CA6041-C90A-4047-BD59-CE8AACE6D29F}" destId="{F0AF57DB-133A-4328-90FC-1D1BEE6AD57D}" srcOrd="0" destOrd="0" parTransId="{8C487106-BA32-4E8D-9048-1B21CDA5128F}" sibTransId="{C6B71819-1BDA-43C0-82F3-2236C2E4C57D}"/>
    <dgm:cxn modelId="{24C08498-2BB1-4AA6-A5D1-3C3C3F8EBFF7}" type="presOf" srcId="{EBD6C16D-2D7D-42B1-8AB3-26870C2573B0}" destId="{769C510F-2E97-46EF-92F6-CC3D780B3011}" srcOrd="0" destOrd="0" presId="urn:microsoft.com/office/officeart/2008/layout/CircularPictureCallout"/>
    <dgm:cxn modelId="{D2595B6E-8D6B-401A-832F-D84EFD1EAE63}" srcId="{A8CA6041-C90A-4047-BD59-CE8AACE6D29F}" destId="{86B3B30B-6EA6-4F98-8780-D551206FE81D}" srcOrd="3" destOrd="0" parTransId="{58AC9026-45FA-4BC8-B411-E53A561025CF}" sibTransId="{27527E0B-F6CD-40B3-92DC-DE9DD912B33C}"/>
    <dgm:cxn modelId="{AFA69E15-B8BE-40B4-AEB1-144FB0C4CAC2}" srcId="{A8CA6041-C90A-4047-BD59-CE8AACE6D29F}" destId="{43F57BC7-0B60-4A07-B3D9-338A0E6D447B}" srcOrd="2" destOrd="0" parTransId="{4AAA3293-DF94-47FF-B4A4-E2B2A5006DA5}" sibTransId="{EBD6C16D-2D7D-42B1-8AB3-26870C2573B0}"/>
    <dgm:cxn modelId="{56E6589C-74F4-4681-AAAB-CEBBC16753A3}" type="presOf" srcId="{43F57BC7-0B60-4A07-B3D9-338A0E6D447B}" destId="{46484093-FFCE-4043-A6D0-EE327F56EAEA}" srcOrd="0" destOrd="0" presId="urn:microsoft.com/office/officeart/2008/layout/CircularPictureCallout"/>
    <dgm:cxn modelId="{32AA15E5-886C-4C2C-9F74-5C375222714E}" type="presParOf" srcId="{E5B9BD88-8C20-43A2-80FC-15C912AF258B}" destId="{574E9A9F-51D0-4BA1-B688-633D2D469AF1}" srcOrd="0" destOrd="0" presId="urn:microsoft.com/office/officeart/2008/layout/CircularPictureCallout"/>
    <dgm:cxn modelId="{D0140C1A-A019-4EDA-9C1A-73FD6ED3FBC6}" type="presParOf" srcId="{574E9A9F-51D0-4BA1-B688-633D2D469AF1}" destId="{3AAA1FD8-E443-4D8A-B666-8AEC49D589C2}" srcOrd="0" destOrd="0" presId="urn:microsoft.com/office/officeart/2008/layout/CircularPictureCallout"/>
    <dgm:cxn modelId="{68399591-8260-4181-8F77-A0C84BEEA313}" type="presParOf" srcId="{3AAA1FD8-E443-4D8A-B666-8AEC49D589C2}" destId="{27D8245F-10FF-4FAE-9E2F-2C7FC7B0AF03}" srcOrd="0" destOrd="0" presId="urn:microsoft.com/office/officeart/2008/layout/CircularPictureCallout"/>
    <dgm:cxn modelId="{E9E5F47F-5244-4F1D-85CC-57DDF4BA05A7}" type="presParOf" srcId="{574E9A9F-51D0-4BA1-B688-633D2D469AF1}" destId="{A07D93CF-85BF-4E5E-8F44-F240F541E7EE}" srcOrd="1" destOrd="0" presId="urn:microsoft.com/office/officeart/2008/layout/CircularPictureCallout"/>
    <dgm:cxn modelId="{174E2FFF-3BEA-4E69-B4E6-9A965D18C762}" type="presParOf" srcId="{574E9A9F-51D0-4BA1-B688-633D2D469AF1}" destId="{2B6F2F26-3E44-4E3A-9019-3DC2F2226472}" srcOrd="2" destOrd="0" presId="urn:microsoft.com/office/officeart/2008/layout/CircularPictureCallout"/>
    <dgm:cxn modelId="{C7F4D165-BCC1-4AA0-AEFE-C18E3B725E97}" type="presParOf" srcId="{2B6F2F26-3E44-4E3A-9019-3DC2F2226472}" destId="{D29715EA-2CAD-4A8F-A723-661F7D0C31D0}" srcOrd="0" destOrd="0" presId="urn:microsoft.com/office/officeart/2008/layout/CircularPictureCallout"/>
    <dgm:cxn modelId="{50D67E33-592D-445A-9DF6-05969ED4A6F5}" type="presParOf" srcId="{574E9A9F-51D0-4BA1-B688-633D2D469AF1}" destId="{D7405186-3142-4962-B14D-76B1E5FCE36A}" srcOrd="3" destOrd="0" presId="urn:microsoft.com/office/officeart/2008/layout/CircularPictureCallout"/>
    <dgm:cxn modelId="{576F911E-B01A-4C3A-9163-1FC9998278FF}" type="presParOf" srcId="{574E9A9F-51D0-4BA1-B688-633D2D469AF1}" destId="{20F0EF83-0BFF-4CD3-8B57-EF278F2C98F5}" srcOrd="4" destOrd="0" presId="urn:microsoft.com/office/officeart/2008/layout/CircularPictureCallout"/>
    <dgm:cxn modelId="{2F39159A-390A-4DFC-92A0-B277FA2A1A0B}" type="presParOf" srcId="{20F0EF83-0BFF-4CD3-8B57-EF278F2C98F5}" destId="{3C1124B3-40BD-4243-8F7B-D4FF97CF3105}" srcOrd="0" destOrd="0" presId="urn:microsoft.com/office/officeart/2008/layout/CircularPictureCallout"/>
    <dgm:cxn modelId="{AC7256E5-BB72-4854-8F9E-7984ED3ED0F8}" type="presParOf" srcId="{574E9A9F-51D0-4BA1-B688-633D2D469AF1}" destId="{8C377B6D-AD1E-4D3A-B616-E5793206833A}" srcOrd="5" destOrd="0" presId="urn:microsoft.com/office/officeart/2008/layout/CircularPictureCallout"/>
    <dgm:cxn modelId="{7810446B-DA46-400F-8079-1B536CB18A99}" type="presParOf" srcId="{8C377B6D-AD1E-4D3A-B616-E5793206833A}" destId="{769C510F-2E97-46EF-92F6-CC3D780B3011}" srcOrd="0" destOrd="0" presId="urn:microsoft.com/office/officeart/2008/layout/CircularPictureCallout"/>
    <dgm:cxn modelId="{24C3F838-4DC0-4CED-BE99-9425DCADD381}" type="presParOf" srcId="{574E9A9F-51D0-4BA1-B688-633D2D469AF1}" destId="{3105ECD6-1F63-4EB0-9F36-3D4505A479AC}" srcOrd="6" destOrd="0" presId="urn:microsoft.com/office/officeart/2008/layout/CircularPictureCallout"/>
    <dgm:cxn modelId="{368D17F8-CE46-4BD1-A1E3-55FCE253EC50}" type="presParOf" srcId="{574E9A9F-51D0-4BA1-B688-633D2D469AF1}" destId="{137F3976-AC61-478E-AE92-8329E52933B5}" srcOrd="7" destOrd="0" presId="urn:microsoft.com/office/officeart/2008/layout/CircularPictureCallout"/>
    <dgm:cxn modelId="{8A927D69-EC1D-4604-9DCE-CB84AA6E9674}" type="presParOf" srcId="{137F3976-AC61-478E-AE92-8329E52933B5}" destId="{46484093-FFCE-4043-A6D0-EE327F56EAEA}" srcOrd="0" destOrd="0" presId="urn:microsoft.com/office/officeart/2008/layout/CircularPictureCallout"/>
    <dgm:cxn modelId="{FE2D982F-1C68-4C5F-8548-FA9B264366F7}" type="presParOf" srcId="{574E9A9F-51D0-4BA1-B688-633D2D469AF1}" destId="{5E01640A-A3D3-4872-886D-FB9DBAE40868}" srcOrd="8" destOrd="0" presId="urn:microsoft.com/office/officeart/2008/layout/CircularPictureCallout"/>
    <dgm:cxn modelId="{67B5615E-0CF9-4146-9BEA-EB1F8765DC2B}" type="presParOf" srcId="{5E01640A-A3D3-4872-886D-FB9DBAE40868}" destId="{99327C10-F348-4945-91EF-64A550FAED87}" srcOrd="0" destOrd="0" presId="urn:microsoft.com/office/officeart/2008/layout/CircularPictureCallout"/>
    <dgm:cxn modelId="{E1586977-D330-4965-B1DB-EB6528A86784}" type="presParOf" srcId="{574E9A9F-51D0-4BA1-B688-633D2D469AF1}" destId="{CF8A0F6B-1887-423E-B31A-184ABC4F9C01}" srcOrd="9" destOrd="0" presId="urn:microsoft.com/office/officeart/2008/layout/CircularPictureCallout"/>
    <dgm:cxn modelId="{90C0791F-0224-41BD-93B3-4249B65E9568}" type="presParOf" srcId="{574E9A9F-51D0-4BA1-B688-633D2D469AF1}" destId="{4C9AE883-0CF9-4C0F-8633-CC4E049DFD6B}" srcOrd="10" destOrd="0" presId="urn:microsoft.com/office/officeart/2008/layout/CircularPictureCallout"/>
    <dgm:cxn modelId="{B2FDF8BA-078A-4A42-99E3-52B02DD6DA78}" type="presParOf" srcId="{4C9AE883-0CF9-4C0F-8633-CC4E049DFD6B}" destId="{C2578093-7FC4-4C8C-81E0-CF597F5BB5D1}" srcOrd="0" destOrd="0" presId="urn:microsoft.com/office/officeart/2008/layout/CircularPictureCallout"/>
    <dgm:cxn modelId="{D18F72FF-571D-4377-8E16-74C9D2C12D40}" type="presParOf" srcId="{574E9A9F-51D0-4BA1-B688-633D2D469AF1}" destId="{25C4DA6E-E52D-4055-8223-3FB118411EA9}" srcOrd="11" destOrd="0" presId="urn:microsoft.com/office/officeart/2008/layout/CircularPictureCallout"/>
    <dgm:cxn modelId="{7A8B8F0F-73B8-496E-B3A5-F0EDD74179F9}" type="presParOf" srcId="{25C4DA6E-E52D-4055-8223-3FB118411EA9}" destId="{E7035411-63EE-4DE8-BD18-6F915CA2AF08}" srcOrd="0" destOrd="0" presId="urn:microsoft.com/office/officeart/2008/layout/CircularPictureCallout"/>
    <dgm:cxn modelId="{03E8F7C9-531B-43B7-8E82-35246DFC84CC}" type="presParOf" srcId="{574E9A9F-51D0-4BA1-B688-633D2D469AF1}" destId="{C2908688-A523-4DE8-8CA4-2B57F5C48E16}" srcOrd="12" destOrd="0" presId="urn:microsoft.com/office/officeart/2008/layout/CircularPictureCallout"/>
    <dgm:cxn modelId="{BDED8F59-FEE4-45CA-A81C-683E847FC994}" type="presParOf" srcId="{574E9A9F-51D0-4BA1-B688-633D2D469AF1}" destId="{6AA0517C-830B-4F30-BAB8-ED6EFE82980F}" srcOrd="13" destOrd="0" presId="urn:microsoft.com/office/officeart/2008/layout/CircularPictureCallout"/>
    <dgm:cxn modelId="{7D86FD03-86DB-4102-938E-5330DEF09ED0}" type="presParOf" srcId="{6AA0517C-830B-4F30-BAB8-ED6EFE82980F}" destId="{4DB4BB93-1FDD-4C64-A144-45D0E0951882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783837C-5F18-4794-8094-CEAA218E8F92}" type="doc">
      <dgm:prSet loTypeId="urn:microsoft.com/office/officeart/2005/8/layout/arrow6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C6B9F9-23EB-42F9-8750-AD384805BE32}">
      <dgm:prSet custT="1"/>
      <dgm:spPr/>
      <dgm:t>
        <a:bodyPr/>
        <a:lstStyle/>
        <a:p>
          <a:pPr rtl="0"/>
          <a:r>
            <a:rPr lang="ru-RU" sz="1600" b="1" dirty="0" smtClean="0"/>
            <a:t>С 2014 по 2018 гг. выделено 855 путевок в пансионаты Крыма, Адлера, санатории Тюмени и Тюменского района</a:t>
          </a:r>
          <a:endParaRPr lang="ru-RU" sz="1600" dirty="0"/>
        </a:p>
      </dgm:t>
    </dgm:pt>
    <dgm:pt modelId="{5EFC973B-3F55-4DE8-9B50-6092C8EB989C}" type="parTrans" cxnId="{8BD242AD-ABA3-4488-9CF2-21B35D9EDFEC}">
      <dgm:prSet/>
      <dgm:spPr/>
      <dgm:t>
        <a:bodyPr/>
        <a:lstStyle/>
        <a:p>
          <a:endParaRPr lang="ru-RU"/>
        </a:p>
      </dgm:t>
    </dgm:pt>
    <dgm:pt modelId="{0403B8D5-E172-4631-85FC-9C1305D33C89}" type="sibTrans" cxnId="{8BD242AD-ABA3-4488-9CF2-21B35D9EDFEC}">
      <dgm:prSet/>
      <dgm:spPr/>
      <dgm:t>
        <a:bodyPr/>
        <a:lstStyle/>
        <a:p>
          <a:endParaRPr lang="ru-RU"/>
        </a:p>
      </dgm:t>
    </dgm:pt>
    <dgm:pt modelId="{1E8FD6E6-16CE-483A-A012-E6F0C7103402}">
      <dgm:prSet custT="1"/>
      <dgm:spPr/>
      <dgm:t>
        <a:bodyPr/>
        <a:lstStyle/>
        <a:p>
          <a:pPr rtl="0"/>
          <a:r>
            <a:rPr lang="ru-RU" sz="1800" b="1" dirty="0" smtClean="0"/>
            <a:t>С каждым годом количество путевок увеличивается.                                   Выбор мест отдыха расширяется </a:t>
          </a:r>
          <a:endParaRPr lang="ru-RU" sz="1800" dirty="0"/>
        </a:p>
      </dgm:t>
    </dgm:pt>
    <dgm:pt modelId="{E3514EAD-B0EE-452E-B760-734E9F7C9545}" type="parTrans" cxnId="{537B41F1-8436-4ED3-9B12-E2DB40E01467}">
      <dgm:prSet/>
      <dgm:spPr/>
      <dgm:t>
        <a:bodyPr/>
        <a:lstStyle/>
        <a:p>
          <a:endParaRPr lang="ru-RU"/>
        </a:p>
      </dgm:t>
    </dgm:pt>
    <dgm:pt modelId="{A013C4CD-6BF7-4D35-AD2C-E99BE334148D}" type="sibTrans" cxnId="{537B41F1-8436-4ED3-9B12-E2DB40E01467}">
      <dgm:prSet/>
      <dgm:spPr/>
      <dgm:t>
        <a:bodyPr/>
        <a:lstStyle/>
        <a:p>
          <a:endParaRPr lang="ru-RU"/>
        </a:p>
      </dgm:t>
    </dgm:pt>
    <dgm:pt modelId="{0DA9B7C0-762E-4B62-8AAE-7B8F3CDD71B3}" type="pres">
      <dgm:prSet presAssocID="{7783837C-5F18-4794-8094-CEAA218E8F9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682083-C36F-4205-B291-90D91E8C8B04}" type="pres">
      <dgm:prSet presAssocID="{7783837C-5F18-4794-8094-CEAA218E8F92}" presName="ribbon" presStyleLbl="node1" presStyleIdx="0" presStyleCnt="1" custScaleX="169903" custLinFactNeighborX="0" custLinFactNeighborY="4943"/>
      <dgm:spPr/>
      <dgm:t>
        <a:bodyPr/>
        <a:lstStyle/>
        <a:p>
          <a:endParaRPr lang="ru-RU"/>
        </a:p>
      </dgm:t>
    </dgm:pt>
    <dgm:pt modelId="{2E5EB55E-3A52-48E7-B0DA-FB1C03E1F13B}" type="pres">
      <dgm:prSet presAssocID="{7783837C-5F18-4794-8094-CEAA218E8F92}" presName="leftArrowText" presStyleLbl="node1" presStyleIdx="0" presStyleCnt="1" custScaleX="204709" custLinFactNeighborX="-59990" custLinFactNeighborY="7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38FD8-881F-4D52-8245-4A80981D9AB3}" type="pres">
      <dgm:prSet presAssocID="{7783837C-5F18-4794-8094-CEAA218E8F92}" presName="rightArrowText" presStyleLbl="node1" presStyleIdx="0" presStyleCnt="1" custScaleX="195521" custLinFactNeighborX="37396" custLinFactNeighborY="-6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D242AD-ABA3-4488-9CF2-21B35D9EDFEC}" srcId="{7783837C-5F18-4794-8094-CEAA218E8F92}" destId="{A5C6B9F9-23EB-42F9-8750-AD384805BE32}" srcOrd="0" destOrd="0" parTransId="{5EFC973B-3F55-4DE8-9B50-6092C8EB989C}" sibTransId="{0403B8D5-E172-4631-85FC-9C1305D33C89}"/>
    <dgm:cxn modelId="{537B41F1-8436-4ED3-9B12-E2DB40E01467}" srcId="{7783837C-5F18-4794-8094-CEAA218E8F92}" destId="{1E8FD6E6-16CE-483A-A012-E6F0C7103402}" srcOrd="1" destOrd="0" parTransId="{E3514EAD-B0EE-452E-B760-734E9F7C9545}" sibTransId="{A013C4CD-6BF7-4D35-AD2C-E99BE334148D}"/>
    <dgm:cxn modelId="{F956CD80-CA53-45AC-B026-5321ADF5725F}" type="presOf" srcId="{1E8FD6E6-16CE-483A-A012-E6F0C7103402}" destId="{08538FD8-881F-4D52-8245-4A80981D9AB3}" srcOrd="0" destOrd="0" presId="urn:microsoft.com/office/officeart/2005/8/layout/arrow6"/>
    <dgm:cxn modelId="{04CCD9BD-B7A3-413E-A717-FED2ADE7190E}" type="presOf" srcId="{A5C6B9F9-23EB-42F9-8750-AD384805BE32}" destId="{2E5EB55E-3A52-48E7-B0DA-FB1C03E1F13B}" srcOrd="0" destOrd="0" presId="urn:microsoft.com/office/officeart/2005/8/layout/arrow6"/>
    <dgm:cxn modelId="{0663C7C4-D826-4F21-A0EE-EED10A3AE451}" type="presOf" srcId="{7783837C-5F18-4794-8094-CEAA218E8F92}" destId="{0DA9B7C0-762E-4B62-8AAE-7B8F3CDD71B3}" srcOrd="0" destOrd="0" presId="urn:microsoft.com/office/officeart/2005/8/layout/arrow6"/>
    <dgm:cxn modelId="{C8288E0D-30CA-4DBD-8763-BA1CBCC2ECDA}" type="presParOf" srcId="{0DA9B7C0-762E-4B62-8AAE-7B8F3CDD71B3}" destId="{31682083-C36F-4205-B291-90D91E8C8B04}" srcOrd="0" destOrd="0" presId="urn:microsoft.com/office/officeart/2005/8/layout/arrow6"/>
    <dgm:cxn modelId="{0F0DBD4F-83E9-4071-890C-61F7DA9683CD}" type="presParOf" srcId="{0DA9B7C0-762E-4B62-8AAE-7B8F3CDD71B3}" destId="{2E5EB55E-3A52-48E7-B0DA-FB1C03E1F13B}" srcOrd="1" destOrd="0" presId="urn:microsoft.com/office/officeart/2005/8/layout/arrow6"/>
    <dgm:cxn modelId="{A0F87F03-0F09-44FC-942B-C7729B954240}" type="presParOf" srcId="{0DA9B7C0-762E-4B62-8AAE-7B8F3CDD71B3}" destId="{08538FD8-881F-4D52-8245-4A80981D9AB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E95167-64A4-4EA0-8ADF-4216144FDCA2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9ABF5D-84D9-44B2-B0B8-70778E8D61AE}">
      <dgm:prSet phldrT="[Текст]" custT="1"/>
      <dgm:spPr/>
      <dgm:t>
        <a:bodyPr/>
        <a:lstStyle/>
        <a:p>
          <a:r>
            <a:rPr lang="ru-RU" sz="2400" dirty="0" smtClean="0"/>
            <a:t>Тюменская городская организация Профсоюза работников  народного образования и науки РФ </a:t>
          </a:r>
          <a:endParaRPr lang="ru-RU" sz="2400" dirty="0"/>
        </a:p>
      </dgm:t>
    </dgm:pt>
    <dgm:pt modelId="{D85240EB-D369-442F-BAA3-489B63062A12}" type="parTrans" cxnId="{66C464C2-84AE-4289-8B7B-13C4A571C87A}">
      <dgm:prSet/>
      <dgm:spPr/>
      <dgm:t>
        <a:bodyPr/>
        <a:lstStyle/>
        <a:p>
          <a:endParaRPr lang="ru-RU"/>
        </a:p>
      </dgm:t>
    </dgm:pt>
    <dgm:pt modelId="{FF555843-F996-476E-A443-734ABA9439D0}" type="sibTrans" cxnId="{66C464C2-84AE-4289-8B7B-13C4A571C87A}">
      <dgm:prSet/>
      <dgm:spPr/>
      <dgm:t>
        <a:bodyPr/>
        <a:lstStyle/>
        <a:p>
          <a:endParaRPr lang="ru-RU"/>
        </a:p>
      </dgm:t>
    </dgm:pt>
    <dgm:pt modelId="{4E2441C2-3557-4FAB-8FC4-E250E20E37CB}">
      <dgm:prSet phldrT="[Текст]"/>
      <dgm:spPr/>
      <dgm:t>
        <a:bodyPr/>
        <a:lstStyle/>
        <a:p>
          <a:r>
            <a:rPr lang="ru-RU" dirty="0" smtClean="0"/>
            <a:t>ППО дошкольных учреждений</a:t>
          </a:r>
        </a:p>
      </dgm:t>
    </dgm:pt>
    <dgm:pt modelId="{BE459AAE-6EAE-447F-ACAF-83A91ABB25EC}" type="parTrans" cxnId="{676EC064-E494-4BA4-AEED-9EEAC7A3BBEB}">
      <dgm:prSet/>
      <dgm:spPr/>
      <dgm:t>
        <a:bodyPr/>
        <a:lstStyle/>
        <a:p>
          <a:endParaRPr lang="ru-RU"/>
        </a:p>
      </dgm:t>
    </dgm:pt>
    <dgm:pt modelId="{96AA91FC-E90F-454E-AACE-89558D804AE1}" type="sibTrans" cxnId="{676EC064-E494-4BA4-AEED-9EEAC7A3BBEB}">
      <dgm:prSet/>
      <dgm:spPr/>
      <dgm:t>
        <a:bodyPr/>
        <a:lstStyle/>
        <a:p>
          <a:endParaRPr lang="ru-RU"/>
        </a:p>
      </dgm:t>
    </dgm:pt>
    <dgm:pt modelId="{EF6FFA71-BF3F-4328-A538-F79B6696285B}">
      <dgm:prSet phldrT="[Текст]"/>
      <dgm:spPr/>
      <dgm:t>
        <a:bodyPr/>
        <a:lstStyle/>
        <a:p>
          <a:r>
            <a:rPr lang="ru-RU" dirty="0" smtClean="0"/>
            <a:t>ППО общеобразовательных учреждений</a:t>
          </a:r>
          <a:endParaRPr lang="ru-RU" dirty="0"/>
        </a:p>
      </dgm:t>
    </dgm:pt>
    <dgm:pt modelId="{9F4FBF7F-82B3-4570-856C-E8CC84330A4E}" type="parTrans" cxnId="{E300575D-65BF-45BC-9B60-3BD02AC7ED21}">
      <dgm:prSet/>
      <dgm:spPr/>
      <dgm:t>
        <a:bodyPr/>
        <a:lstStyle/>
        <a:p>
          <a:endParaRPr lang="ru-RU"/>
        </a:p>
      </dgm:t>
    </dgm:pt>
    <dgm:pt modelId="{FC0A5DBE-B3A4-43FA-922B-797EF02988A4}" type="sibTrans" cxnId="{E300575D-65BF-45BC-9B60-3BD02AC7ED21}">
      <dgm:prSet/>
      <dgm:spPr/>
      <dgm:t>
        <a:bodyPr/>
        <a:lstStyle/>
        <a:p>
          <a:endParaRPr lang="ru-RU"/>
        </a:p>
      </dgm:t>
    </dgm:pt>
    <dgm:pt modelId="{4DE2BC05-E84E-4C9A-8F72-9E133D4EB526}">
      <dgm:prSet phldrT="[Текст]"/>
      <dgm:spPr/>
      <dgm:t>
        <a:bodyPr/>
        <a:lstStyle/>
        <a:p>
          <a:r>
            <a:rPr lang="ru-RU" dirty="0" smtClean="0"/>
            <a:t>ППО прочих учреждений</a:t>
          </a:r>
          <a:endParaRPr lang="ru-RU" dirty="0"/>
        </a:p>
      </dgm:t>
    </dgm:pt>
    <dgm:pt modelId="{B9C74A90-92BE-4CF7-B572-DC434F1CAB55}" type="parTrans" cxnId="{E1EDC28E-5D2E-4197-B273-5A2C6506A8DC}">
      <dgm:prSet/>
      <dgm:spPr/>
      <dgm:t>
        <a:bodyPr/>
        <a:lstStyle/>
        <a:p>
          <a:endParaRPr lang="ru-RU"/>
        </a:p>
      </dgm:t>
    </dgm:pt>
    <dgm:pt modelId="{D2835A99-156C-4A2A-B1D2-330232A14FD2}" type="sibTrans" cxnId="{E1EDC28E-5D2E-4197-B273-5A2C6506A8DC}">
      <dgm:prSet/>
      <dgm:spPr/>
      <dgm:t>
        <a:bodyPr/>
        <a:lstStyle/>
        <a:p>
          <a:endParaRPr lang="ru-RU"/>
        </a:p>
      </dgm:t>
    </dgm:pt>
    <dgm:pt modelId="{6F6B11CF-FCB6-448E-AA68-70B74C302281}" type="pres">
      <dgm:prSet presAssocID="{4CE95167-64A4-4EA0-8ADF-4216144FDC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4EE6EFF-E43E-491C-9D1A-0A5A7BDBEB0B}" type="pres">
      <dgm:prSet presAssocID="{409ABF5D-84D9-44B2-B0B8-70778E8D61AE}" presName="hierRoot1" presStyleCnt="0"/>
      <dgm:spPr/>
    </dgm:pt>
    <dgm:pt modelId="{316E6902-706A-4035-9E13-FE87F38A10AE}" type="pres">
      <dgm:prSet presAssocID="{409ABF5D-84D9-44B2-B0B8-70778E8D61AE}" presName="composite" presStyleCnt="0"/>
      <dgm:spPr/>
    </dgm:pt>
    <dgm:pt modelId="{507A763E-F99E-4DDB-BA1B-E1CF5F958E8E}" type="pres">
      <dgm:prSet presAssocID="{409ABF5D-84D9-44B2-B0B8-70778E8D61AE}" presName="background" presStyleLbl="node0" presStyleIdx="0" presStyleCnt="1"/>
      <dgm:spPr/>
    </dgm:pt>
    <dgm:pt modelId="{1714EA65-F921-4E14-B841-C44009F8065C}" type="pres">
      <dgm:prSet presAssocID="{409ABF5D-84D9-44B2-B0B8-70778E8D61AE}" presName="text" presStyleLbl="fgAcc0" presStyleIdx="0" presStyleCnt="1" custScaleX="2151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8D64E4-3D1C-4EEB-AA0E-7910FC5EFA32}" type="pres">
      <dgm:prSet presAssocID="{409ABF5D-84D9-44B2-B0B8-70778E8D61AE}" presName="hierChild2" presStyleCnt="0"/>
      <dgm:spPr/>
    </dgm:pt>
    <dgm:pt modelId="{05EAEE7B-EB81-41DB-8260-ED63E18287CF}" type="pres">
      <dgm:prSet presAssocID="{BE459AAE-6EAE-447F-ACAF-83A91ABB25EC}" presName="Name10" presStyleLbl="parChTrans1D2" presStyleIdx="0" presStyleCnt="3"/>
      <dgm:spPr/>
      <dgm:t>
        <a:bodyPr/>
        <a:lstStyle/>
        <a:p>
          <a:endParaRPr lang="ru-RU"/>
        </a:p>
      </dgm:t>
    </dgm:pt>
    <dgm:pt modelId="{5FD7BDFE-D6E5-430F-AEC4-F2E735938C4A}" type="pres">
      <dgm:prSet presAssocID="{4E2441C2-3557-4FAB-8FC4-E250E20E37CB}" presName="hierRoot2" presStyleCnt="0"/>
      <dgm:spPr/>
    </dgm:pt>
    <dgm:pt modelId="{BA845E50-4A74-4220-A8BD-9AB95B1E30CE}" type="pres">
      <dgm:prSet presAssocID="{4E2441C2-3557-4FAB-8FC4-E250E20E37CB}" presName="composite2" presStyleCnt="0"/>
      <dgm:spPr/>
    </dgm:pt>
    <dgm:pt modelId="{98D48CB3-66AE-40FC-BCFE-E3E820613270}" type="pres">
      <dgm:prSet presAssocID="{4E2441C2-3557-4FAB-8FC4-E250E20E37CB}" presName="background2" presStyleLbl="node2" presStyleIdx="0" presStyleCnt="3"/>
      <dgm:spPr/>
    </dgm:pt>
    <dgm:pt modelId="{C502663E-603C-44BA-BC1B-AAAF04CDD98A}" type="pres">
      <dgm:prSet presAssocID="{4E2441C2-3557-4FAB-8FC4-E250E20E37CB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762DED-602D-4229-B0BF-A21304934419}" type="pres">
      <dgm:prSet presAssocID="{4E2441C2-3557-4FAB-8FC4-E250E20E37CB}" presName="hierChild3" presStyleCnt="0"/>
      <dgm:spPr/>
    </dgm:pt>
    <dgm:pt modelId="{556C624A-92C8-4E39-A36A-9591BC75B3C4}" type="pres">
      <dgm:prSet presAssocID="{9F4FBF7F-82B3-4570-856C-E8CC84330A4E}" presName="Name10" presStyleLbl="parChTrans1D2" presStyleIdx="1" presStyleCnt="3"/>
      <dgm:spPr/>
      <dgm:t>
        <a:bodyPr/>
        <a:lstStyle/>
        <a:p>
          <a:endParaRPr lang="ru-RU"/>
        </a:p>
      </dgm:t>
    </dgm:pt>
    <dgm:pt modelId="{1BCA3A95-F40A-48F9-9FF6-A2F99F06E375}" type="pres">
      <dgm:prSet presAssocID="{EF6FFA71-BF3F-4328-A538-F79B6696285B}" presName="hierRoot2" presStyleCnt="0"/>
      <dgm:spPr/>
    </dgm:pt>
    <dgm:pt modelId="{FB7AB105-60A2-4C91-9F69-55E2F3651BF2}" type="pres">
      <dgm:prSet presAssocID="{EF6FFA71-BF3F-4328-A538-F79B6696285B}" presName="composite2" presStyleCnt="0"/>
      <dgm:spPr/>
    </dgm:pt>
    <dgm:pt modelId="{DAB9C001-DDF0-476E-8317-43EE0B46567F}" type="pres">
      <dgm:prSet presAssocID="{EF6FFA71-BF3F-4328-A538-F79B6696285B}" presName="background2" presStyleLbl="node2" presStyleIdx="1" presStyleCnt="3"/>
      <dgm:spPr/>
    </dgm:pt>
    <dgm:pt modelId="{9D6D3A64-10E0-47D0-8D64-7E59709D8419}" type="pres">
      <dgm:prSet presAssocID="{EF6FFA71-BF3F-4328-A538-F79B6696285B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D79D7D-B914-4EB3-90FB-1B41EACF85AB}" type="pres">
      <dgm:prSet presAssocID="{EF6FFA71-BF3F-4328-A538-F79B6696285B}" presName="hierChild3" presStyleCnt="0"/>
      <dgm:spPr/>
    </dgm:pt>
    <dgm:pt modelId="{4B66425A-6571-462D-A201-474C03182018}" type="pres">
      <dgm:prSet presAssocID="{B9C74A90-92BE-4CF7-B572-DC434F1CAB55}" presName="Name10" presStyleLbl="parChTrans1D2" presStyleIdx="2" presStyleCnt="3"/>
      <dgm:spPr/>
      <dgm:t>
        <a:bodyPr/>
        <a:lstStyle/>
        <a:p>
          <a:endParaRPr lang="ru-RU"/>
        </a:p>
      </dgm:t>
    </dgm:pt>
    <dgm:pt modelId="{29522B0D-BDCD-45B4-B977-FF2FA69123CA}" type="pres">
      <dgm:prSet presAssocID="{4DE2BC05-E84E-4C9A-8F72-9E133D4EB526}" presName="hierRoot2" presStyleCnt="0"/>
      <dgm:spPr/>
    </dgm:pt>
    <dgm:pt modelId="{CB0F7D49-A4BC-4E6D-A27F-6AAFEEC7189B}" type="pres">
      <dgm:prSet presAssocID="{4DE2BC05-E84E-4C9A-8F72-9E133D4EB526}" presName="composite2" presStyleCnt="0"/>
      <dgm:spPr/>
    </dgm:pt>
    <dgm:pt modelId="{C62097D6-4133-42AC-89BA-76DE99953758}" type="pres">
      <dgm:prSet presAssocID="{4DE2BC05-E84E-4C9A-8F72-9E133D4EB526}" presName="background2" presStyleLbl="node2" presStyleIdx="2" presStyleCnt="3"/>
      <dgm:spPr/>
    </dgm:pt>
    <dgm:pt modelId="{5442EC57-43FB-468D-8535-AFC5D4699041}" type="pres">
      <dgm:prSet presAssocID="{4DE2BC05-E84E-4C9A-8F72-9E133D4EB526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478446-7F86-46D4-B832-BBF8F6886C40}" type="pres">
      <dgm:prSet presAssocID="{4DE2BC05-E84E-4C9A-8F72-9E133D4EB526}" presName="hierChild3" presStyleCnt="0"/>
      <dgm:spPr/>
    </dgm:pt>
  </dgm:ptLst>
  <dgm:cxnLst>
    <dgm:cxn modelId="{FE58E4CB-44B9-4A6F-A6BB-8365A87F9E4E}" type="presOf" srcId="{EF6FFA71-BF3F-4328-A538-F79B6696285B}" destId="{9D6D3A64-10E0-47D0-8D64-7E59709D8419}" srcOrd="0" destOrd="0" presId="urn:microsoft.com/office/officeart/2005/8/layout/hierarchy1"/>
    <dgm:cxn modelId="{F2DE8674-F4F6-401C-841F-44A49C83E9C8}" type="presOf" srcId="{4CE95167-64A4-4EA0-8ADF-4216144FDCA2}" destId="{6F6B11CF-FCB6-448E-AA68-70B74C302281}" srcOrd="0" destOrd="0" presId="urn:microsoft.com/office/officeart/2005/8/layout/hierarchy1"/>
    <dgm:cxn modelId="{66C464C2-84AE-4289-8B7B-13C4A571C87A}" srcId="{4CE95167-64A4-4EA0-8ADF-4216144FDCA2}" destId="{409ABF5D-84D9-44B2-B0B8-70778E8D61AE}" srcOrd="0" destOrd="0" parTransId="{D85240EB-D369-442F-BAA3-489B63062A12}" sibTransId="{FF555843-F996-476E-A443-734ABA9439D0}"/>
    <dgm:cxn modelId="{4C79D483-F1E6-4C23-9418-99F3DF66DE8F}" type="presOf" srcId="{9F4FBF7F-82B3-4570-856C-E8CC84330A4E}" destId="{556C624A-92C8-4E39-A36A-9591BC75B3C4}" srcOrd="0" destOrd="0" presId="urn:microsoft.com/office/officeart/2005/8/layout/hierarchy1"/>
    <dgm:cxn modelId="{A6AE6CAD-E444-42E5-8547-266837675A9C}" type="presOf" srcId="{B9C74A90-92BE-4CF7-B572-DC434F1CAB55}" destId="{4B66425A-6571-462D-A201-474C03182018}" srcOrd="0" destOrd="0" presId="urn:microsoft.com/office/officeart/2005/8/layout/hierarchy1"/>
    <dgm:cxn modelId="{676EC064-E494-4BA4-AEED-9EEAC7A3BBEB}" srcId="{409ABF5D-84D9-44B2-B0B8-70778E8D61AE}" destId="{4E2441C2-3557-4FAB-8FC4-E250E20E37CB}" srcOrd="0" destOrd="0" parTransId="{BE459AAE-6EAE-447F-ACAF-83A91ABB25EC}" sibTransId="{96AA91FC-E90F-454E-AACE-89558D804AE1}"/>
    <dgm:cxn modelId="{E1EDC28E-5D2E-4197-B273-5A2C6506A8DC}" srcId="{409ABF5D-84D9-44B2-B0B8-70778E8D61AE}" destId="{4DE2BC05-E84E-4C9A-8F72-9E133D4EB526}" srcOrd="2" destOrd="0" parTransId="{B9C74A90-92BE-4CF7-B572-DC434F1CAB55}" sibTransId="{D2835A99-156C-4A2A-B1D2-330232A14FD2}"/>
    <dgm:cxn modelId="{F8D7C579-7355-4CAC-82B6-F4F6198BF8C6}" type="presOf" srcId="{409ABF5D-84D9-44B2-B0B8-70778E8D61AE}" destId="{1714EA65-F921-4E14-B841-C44009F8065C}" srcOrd="0" destOrd="0" presId="urn:microsoft.com/office/officeart/2005/8/layout/hierarchy1"/>
    <dgm:cxn modelId="{67850776-C8D5-46C6-A926-8E03364FCB3E}" type="presOf" srcId="{4E2441C2-3557-4FAB-8FC4-E250E20E37CB}" destId="{C502663E-603C-44BA-BC1B-AAAF04CDD98A}" srcOrd="0" destOrd="0" presId="urn:microsoft.com/office/officeart/2005/8/layout/hierarchy1"/>
    <dgm:cxn modelId="{F9301138-A459-4F4E-B3F1-6B7D1B248AE8}" type="presOf" srcId="{BE459AAE-6EAE-447F-ACAF-83A91ABB25EC}" destId="{05EAEE7B-EB81-41DB-8260-ED63E18287CF}" srcOrd="0" destOrd="0" presId="urn:microsoft.com/office/officeart/2005/8/layout/hierarchy1"/>
    <dgm:cxn modelId="{E300575D-65BF-45BC-9B60-3BD02AC7ED21}" srcId="{409ABF5D-84D9-44B2-B0B8-70778E8D61AE}" destId="{EF6FFA71-BF3F-4328-A538-F79B6696285B}" srcOrd="1" destOrd="0" parTransId="{9F4FBF7F-82B3-4570-856C-E8CC84330A4E}" sibTransId="{FC0A5DBE-B3A4-43FA-922B-797EF02988A4}"/>
    <dgm:cxn modelId="{030176D1-B032-46E4-BA6F-7A8E5F1BABE6}" type="presOf" srcId="{4DE2BC05-E84E-4C9A-8F72-9E133D4EB526}" destId="{5442EC57-43FB-468D-8535-AFC5D4699041}" srcOrd="0" destOrd="0" presId="urn:microsoft.com/office/officeart/2005/8/layout/hierarchy1"/>
    <dgm:cxn modelId="{356443A8-CE0D-48CC-BCFF-EBB5F0A957B9}" type="presParOf" srcId="{6F6B11CF-FCB6-448E-AA68-70B74C302281}" destId="{A4EE6EFF-E43E-491C-9D1A-0A5A7BDBEB0B}" srcOrd="0" destOrd="0" presId="urn:microsoft.com/office/officeart/2005/8/layout/hierarchy1"/>
    <dgm:cxn modelId="{6BBC51E6-A61E-4312-8883-FCC49CFC6C9B}" type="presParOf" srcId="{A4EE6EFF-E43E-491C-9D1A-0A5A7BDBEB0B}" destId="{316E6902-706A-4035-9E13-FE87F38A10AE}" srcOrd="0" destOrd="0" presId="urn:microsoft.com/office/officeart/2005/8/layout/hierarchy1"/>
    <dgm:cxn modelId="{8EEDDC85-D327-4738-BCF8-9EBBD38B15F3}" type="presParOf" srcId="{316E6902-706A-4035-9E13-FE87F38A10AE}" destId="{507A763E-F99E-4DDB-BA1B-E1CF5F958E8E}" srcOrd="0" destOrd="0" presId="urn:microsoft.com/office/officeart/2005/8/layout/hierarchy1"/>
    <dgm:cxn modelId="{238108D7-98D0-4A35-A2E3-1BFB5EA344E8}" type="presParOf" srcId="{316E6902-706A-4035-9E13-FE87F38A10AE}" destId="{1714EA65-F921-4E14-B841-C44009F8065C}" srcOrd="1" destOrd="0" presId="urn:microsoft.com/office/officeart/2005/8/layout/hierarchy1"/>
    <dgm:cxn modelId="{960D4374-EA74-4B77-A2AE-2E74D8A4D957}" type="presParOf" srcId="{A4EE6EFF-E43E-491C-9D1A-0A5A7BDBEB0B}" destId="{058D64E4-3D1C-4EEB-AA0E-7910FC5EFA32}" srcOrd="1" destOrd="0" presId="urn:microsoft.com/office/officeart/2005/8/layout/hierarchy1"/>
    <dgm:cxn modelId="{035E9B20-110E-4DFE-838E-90BB612970E5}" type="presParOf" srcId="{058D64E4-3D1C-4EEB-AA0E-7910FC5EFA32}" destId="{05EAEE7B-EB81-41DB-8260-ED63E18287CF}" srcOrd="0" destOrd="0" presId="urn:microsoft.com/office/officeart/2005/8/layout/hierarchy1"/>
    <dgm:cxn modelId="{35BF2EB1-C7A5-409D-ABFA-7154A371369E}" type="presParOf" srcId="{058D64E4-3D1C-4EEB-AA0E-7910FC5EFA32}" destId="{5FD7BDFE-D6E5-430F-AEC4-F2E735938C4A}" srcOrd="1" destOrd="0" presId="urn:microsoft.com/office/officeart/2005/8/layout/hierarchy1"/>
    <dgm:cxn modelId="{3E9AF6B7-C6EB-495F-A4B2-36A16EFCD3F4}" type="presParOf" srcId="{5FD7BDFE-D6E5-430F-AEC4-F2E735938C4A}" destId="{BA845E50-4A74-4220-A8BD-9AB95B1E30CE}" srcOrd="0" destOrd="0" presId="urn:microsoft.com/office/officeart/2005/8/layout/hierarchy1"/>
    <dgm:cxn modelId="{D742C1FB-F635-484A-8D5F-0FB88BB6788A}" type="presParOf" srcId="{BA845E50-4A74-4220-A8BD-9AB95B1E30CE}" destId="{98D48CB3-66AE-40FC-BCFE-E3E820613270}" srcOrd="0" destOrd="0" presId="urn:microsoft.com/office/officeart/2005/8/layout/hierarchy1"/>
    <dgm:cxn modelId="{16649F5B-1AE9-463B-8D04-05C9109BFCA4}" type="presParOf" srcId="{BA845E50-4A74-4220-A8BD-9AB95B1E30CE}" destId="{C502663E-603C-44BA-BC1B-AAAF04CDD98A}" srcOrd="1" destOrd="0" presId="urn:microsoft.com/office/officeart/2005/8/layout/hierarchy1"/>
    <dgm:cxn modelId="{7B2E2000-A3FD-4188-802F-77E3F30F13DF}" type="presParOf" srcId="{5FD7BDFE-D6E5-430F-AEC4-F2E735938C4A}" destId="{68762DED-602D-4229-B0BF-A21304934419}" srcOrd="1" destOrd="0" presId="urn:microsoft.com/office/officeart/2005/8/layout/hierarchy1"/>
    <dgm:cxn modelId="{999D2806-5E65-4207-A4C1-4701D1DA0FAB}" type="presParOf" srcId="{058D64E4-3D1C-4EEB-AA0E-7910FC5EFA32}" destId="{556C624A-92C8-4E39-A36A-9591BC75B3C4}" srcOrd="2" destOrd="0" presId="urn:microsoft.com/office/officeart/2005/8/layout/hierarchy1"/>
    <dgm:cxn modelId="{BC9B90D3-8106-47CA-AC27-227B6C6F213A}" type="presParOf" srcId="{058D64E4-3D1C-4EEB-AA0E-7910FC5EFA32}" destId="{1BCA3A95-F40A-48F9-9FF6-A2F99F06E375}" srcOrd="3" destOrd="0" presId="urn:microsoft.com/office/officeart/2005/8/layout/hierarchy1"/>
    <dgm:cxn modelId="{F4040D7B-78C4-4711-9944-B87B43D5245D}" type="presParOf" srcId="{1BCA3A95-F40A-48F9-9FF6-A2F99F06E375}" destId="{FB7AB105-60A2-4C91-9F69-55E2F3651BF2}" srcOrd="0" destOrd="0" presId="urn:microsoft.com/office/officeart/2005/8/layout/hierarchy1"/>
    <dgm:cxn modelId="{E46F7F60-A72F-441A-8343-24B2271577C2}" type="presParOf" srcId="{FB7AB105-60A2-4C91-9F69-55E2F3651BF2}" destId="{DAB9C001-DDF0-476E-8317-43EE0B46567F}" srcOrd="0" destOrd="0" presId="urn:microsoft.com/office/officeart/2005/8/layout/hierarchy1"/>
    <dgm:cxn modelId="{3C1F5BE5-D751-458C-B5EB-9C0CBA3FC9BF}" type="presParOf" srcId="{FB7AB105-60A2-4C91-9F69-55E2F3651BF2}" destId="{9D6D3A64-10E0-47D0-8D64-7E59709D8419}" srcOrd="1" destOrd="0" presId="urn:microsoft.com/office/officeart/2005/8/layout/hierarchy1"/>
    <dgm:cxn modelId="{07A08B0F-6940-4001-B321-4E7541CB5744}" type="presParOf" srcId="{1BCA3A95-F40A-48F9-9FF6-A2F99F06E375}" destId="{72D79D7D-B914-4EB3-90FB-1B41EACF85AB}" srcOrd="1" destOrd="0" presId="urn:microsoft.com/office/officeart/2005/8/layout/hierarchy1"/>
    <dgm:cxn modelId="{E88362A3-593D-4CAE-8E46-B698E7ADD472}" type="presParOf" srcId="{058D64E4-3D1C-4EEB-AA0E-7910FC5EFA32}" destId="{4B66425A-6571-462D-A201-474C03182018}" srcOrd="4" destOrd="0" presId="urn:microsoft.com/office/officeart/2005/8/layout/hierarchy1"/>
    <dgm:cxn modelId="{C303FA82-2CB4-4C91-B518-F7FC92D450A7}" type="presParOf" srcId="{058D64E4-3D1C-4EEB-AA0E-7910FC5EFA32}" destId="{29522B0D-BDCD-45B4-B977-FF2FA69123CA}" srcOrd="5" destOrd="0" presId="urn:microsoft.com/office/officeart/2005/8/layout/hierarchy1"/>
    <dgm:cxn modelId="{2899F287-2517-42C7-9B8D-615F2B296FC5}" type="presParOf" srcId="{29522B0D-BDCD-45B4-B977-FF2FA69123CA}" destId="{CB0F7D49-A4BC-4E6D-A27F-6AAFEEC7189B}" srcOrd="0" destOrd="0" presId="urn:microsoft.com/office/officeart/2005/8/layout/hierarchy1"/>
    <dgm:cxn modelId="{B9B230F3-63BC-40E6-9B62-B039D1759C06}" type="presParOf" srcId="{CB0F7D49-A4BC-4E6D-A27F-6AAFEEC7189B}" destId="{C62097D6-4133-42AC-89BA-76DE99953758}" srcOrd="0" destOrd="0" presId="urn:microsoft.com/office/officeart/2005/8/layout/hierarchy1"/>
    <dgm:cxn modelId="{52D25826-D332-4EAE-A915-6A270556B127}" type="presParOf" srcId="{CB0F7D49-A4BC-4E6D-A27F-6AAFEEC7189B}" destId="{5442EC57-43FB-468D-8535-AFC5D4699041}" srcOrd="1" destOrd="0" presId="urn:microsoft.com/office/officeart/2005/8/layout/hierarchy1"/>
    <dgm:cxn modelId="{FFDBE676-C3CC-40E0-AC0D-2E40481E187B}" type="presParOf" srcId="{29522B0D-BDCD-45B4-B977-FF2FA69123CA}" destId="{1B478446-7F86-46D4-B832-BBF8F6886C4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D482D0D-7ECC-47D4-AE60-854DE2FA6223}" type="doc">
      <dgm:prSet loTypeId="urn:microsoft.com/office/officeart/2005/8/layout/arrow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17E43B-E393-40AE-AAF4-391012E4EB3C}">
      <dgm:prSet phldrT="[Текст]"/>
      <dgm:spPr/>
      <dgm:t>
        <a:bodyPr/>
        <a:lstStyle/>
        <a:p>
          <a:r>
            <a:rPr lang="ru-RU" dirty="0" smtClean="0"/>
            <a:t>25 ОУ</a:t>
          </a:r>
          <a:endParaRPr lang="ru-RU" dirty="0"/>
        </a:p>
      </dgm:t>
    </dgm:pt>
    <dgm:pt modelId="{BD95CBFD-0CCB-429A-A99A-910365B43CE0}" type="parTrans" cxnId="{CE879084-CE6F-4CBA-BBD3-ACC15DB539FF}">
      <dgm:prSet/>
      <dgm:spPr/>
      <dgm:t>
        <a:bodyPr/>
        <a:lstStyle/>
        <a:p>
          <a:endParaRPr lang="ru-RU"/>
        </a:p>
      </dgm:t>
    </dgm:pt>
    <dgm:pt modelId="{5BB2F753-5C4D-4C3B-9CB4-402D722FA4DE}" type="sibTrans" cxnId="{CE879084-CE6F-4CBA-BBD3-ACC15DB539FF}">
      <dgm:prSet/>
      <dgm:spPr/>
      <dgm:t>
        <a:bodyPr/>
        <a:lstStyle/>
        <a:p>
          <a:endParaRPr lang="ru-RU"/>
        </a:p>
      </dgm:t>
    </dgm:pt>
    <dgm:pt modelId="{0BABB9A1-D339-4D49-AABA-236E0A538500}">
      <dgm:prSet phldrT="[Текст]"/>
      <dgm:spPr/>
      <dgm:t>
        <a:bodyPr/>
        <a:lstStyle/>
        <a:p>
          <a:r>
            <a:rPr lang="ru-RU" dirty="0" smtClean="0"/>
            <a:t>26 ОУ</a:t>
          </a:r>
          <a:endParaRPr lang="ru-RU" dirty="0"/>
        </a:p>
      </dgm:t>
    </dgm:pt>
    <dgm:pt modelId="{F2F90CEF-45F7-44A1-810B-ABDBA8289536}" type="parTrans" cxnId="{F8C660E5-6F36-4E66-B10B-5E39A753BDBC}">
      <dgm:prSet/>
      <dgm:spPr/>
      <dgm:t>
        <a:bodyPr/>
        <a:lstStyle/>
        <a:p>
          <a:endParaRPr lang="ru-RU"/>
        </a:p>
      </dgm:t>
    </dgm:pt>
    <dgm:pt modelId="{7AA39F8A-CE77-48B3-88C4-38EB33D878A3}" type="sibTrans" cxnId="{F8C660E5-6F36-4E66-B10B-5E39A753BDBC}">
      <dgm:prSet/>
      <dgm:spPr/>
      <dgm:t>
        <a:bodyPr/>
        <a:lstStyle/>
        <a:p>
          <a:endParaRPr lang="ru-RU"/>
        </a:p>
      </dgm:t>
    </dgm:pt>
    <dgm:pt modelId="{1E7EC22D-0020-434E-9B5B-48502D02CAF5}">
      <dgm:prSet phldrT="[Текст]"/>
      <dgm:spPr/>
      <dgm:t>
        <a:bodyPr/>
        <a:lstStyle/>
        <a:p>
          <a:r>
            <a:rPr lang="ru-RU" dirty="0" smtClean="0"/>
            <a:t>31 ОУ</a:t>
          </a:r>
          <a:endParaRPr lang="ru-RU" dirty="0"/>
        </a:p>
      </dgm:t>
    </dgm:pt>
    <dgm:pt modelId="{3EB64DF5-7F33-4A03-83E1-019839C96428}" type="parTrans" cxnId="{82A9EDCB-EA13-4BC5-933F-E8C0D925B28A}">
      <dgm:prSet/>
      <dgm:spPr/>
      <dgm:t>
        <a:bodyPr/>
        <a:lstStyle/>
        <a:p>
          <a:endParaRPr lang="ru-RU"/>
        </a:p>
      </dgm:t>
    </dgm:pt>
    <dgm:pt modelId="{6426905F-D73C-443F-8E4F-7A3D29493A70}" type="sibTrans" cxnId="{82A9EDCB-EA13-4BC5-933F-E8C0D925B28A}">
      <dgm:prSet/>
      <dgm:spPr/>
      <dgm:t>
        <a:bodyPr/>
        <a:lstStyle/>
        <a:p>
          <a:endParaRPr lang="ru-RU"/>
        </a:p>
      </dgm:t>
    </dgm:pt>
    <dgm:pt modelId="{64460DD2-1ECC-428C-A765-6A115DE72EB3}">
      <dgm:prSet phldrT="[Текст]"/>
      <dgm:spPr/>
      <dgm:t>
        <a:bodyPr/>
        <a:lstStyle/>
        <a:p>
          <a:r>
            <a:rPr lang="ru-RU" dirty="0" smtClean="0"/>
            <a:t>83 ОУ</a:t>
          </a:r>
          <a:endParaRPr lang="ru-RU" dirty="0"/>
        </a:p>
      </dgm:t>
    </dgm:pt>
    <dgm:pt modelId="{E43D3110-91D7-4816-A7B7-327596A04A96}" type="parTrans" cxnId="{17928103-DBA7-4415-AFAF-1420AA4CA888}">
      <dgm:prSet/>
      <dgm:spPr/>
      <dgm:t>
        <a:bodyPr/>
        <a:lstStyle/>
        <a:p>
          <a:endParaRPr lang="ru-RU"/>
        </a:p>
      </dgm:t>
    </dgm:pt>
    <dgm:pt modelId="{2125DD87-4A69-4F45-8230-74C00193B367}" type="sibTrans" cxnId="{17928103-DBA7-4415-AFAF-1420AA4CA888}">
      <dgm:prSet/>
      <dgm:spPr/>
      <dgm:t>
        <a:bodyPr/>
        <a:lstStyle/>
        <a:p>
          <a:endParaRPr lang="ru-RU"/>
        </a:p>
      </dgm:t>
    </dgm:pt>
    <dgm:pt modelId="{FF253EBE-292E-448F-B4F8-102518ED727C}">
      <dgm:prSet phldrT="[Текст]"/>
      <dgm:spPr/>
      <dgm:t>
        <a:bodyPr/>
        <a:lstStyle/>
        <a:p>
          <a:r>
            <a:rPr lang="ru-RU" dirty="0" smtClean="0"/>
            <a:t>27 ОУ</a:t>
          </a:r>
          <a:endParaRPr lang="ru-RU" dirty="0"/>
        </a:p>
      </dgm:t>
    </dgm:pt>
    <dgm:pt modelId="{BD322C1C-0909-4339-AC3F-9360D27BA468}" type="parTrans" cxnId="{FEDB27A4-382B-4D0D-8D97-BC38807FE577}">
      <dgm:prSet/>
      <dgm:spPr/>
      <dgm:t>
        <a:bodyPr/>
        <a:lstStyle/>
        <a:p>
          <a:endParaRPr lang="ru-RU"/>
        </a:p>
      </dgm:t>
    </dgm:pt>
    <dgm:pt modelId="{5EB6BF2A-D822-4C06-87E2-0EF4A46A33E8}" type="sibTrans" cxnId="{FEDB27A4-382B-4D0D-8D97-BC38807FE577}">
      <dgm:prSet/>
      <dgm:spPr/>
      <dgm:t>
        <a:bodyPr/>
        <a:lstStyle/>
        <a:p>
          <a:endParaRPr lang="ru-RU"/>
        </a:p>
      </dgm:t>
    </dgm:pt>
    <dgm:pt modelId="{D6207461-3DEA-4EA1-B0C8-342444D3E4F5}">
      <dgm:prSet/>
      <dgm:spPr/>
      <dgm:t>
        <a:bodyPr/>
        <a:lstStyle/>
        <a:p>
          <a:endParaRPr lang="ru-RU"/>
        </a:p>
      </dgm:t>
    </dgm:pt>
    <dgm:pt modelId="{8754ED5B-064C-4461-AE30-CEDD5EB70AAC}" type="parTrans" cxnId="{0E102F89-35D2-4473-901D-97B19815AF57}">
      <dgm:prSet/>
      <dgm:spPr/>
      <dgm:t>
        <a:bodyPr/>
        <a:lstStyle/>
        <a:p>
          <a:endParaRPr lang="ru-RU"/>
        </a:p>
      </dgm:t>
    </dgm:pt>
    <dgm:pt modelId="{0A01B470-7A4B-488B-BEDC-5CD462F2C562}" type="sibTrans" cxnId="{0E102F89-35D2-4473-901D-97B19815AF57}">
      <dgm:prSet/>
      <dgm:spPr/>
      <dgm:t>
        <a:bodyPr/>
        <a:lstStyle/>
        <a:p>
          <a:endParaRPr lang="ru-RU"/>
        </a:p>
      </dgm:t>
    </dgm:pt>
    <dgm:pt modelId="{F1E0B9F1-086E-4FA3-9AAB-D5E2D9A7670A}" type="pres">
      <dgm:prSet presAssocID="{DD482D0D-7ECC-47D4-AE60-854DE2FA622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87A833-AE39-4B15-ACFE-B36456152153}" type="pres">
      <dgm:prSet presAssocID="{DD482D0D-7ECC-47D4-AE60-854DE2FA6223}" presName="arrow" presStyleLbl="bgShp" presStyleIdx="0" presStyleCnt="1" custScaleX="86728" custScaleY="103982" custLinFactNeighborX="15286" custLinFactNeighborY="4875"/>
      <dgm:spPr/>
      <dgm:t>
        <a:bodyPr/>
        <a:lstStyle/>
        <a:p>
          <a:endParaRPr lang="ru-RU"/>
        </a:p>
      </dgm:t>
    </dgm:pt>
    <dgm:pt modelId="{C6E03BE7-76F6-4B75-8701-0C056963BE35}" type="pres">
      <dgm:prSet presAssocID="{DD482D0D-7ECC-47D4-AE60-854DE2FA6223}" presName="arrowDiagram5" presStyleCnt="0"/>
      <dgm:spPr/>
      <dgm:t>
        <a:bodyPr/>
        <a:lstStyle/>
        <a:p>
          <a:endParaRPr lang="ru-RU"/>
        </a:p>
      </dgm:t>
    </dgm:pt>
    <dgm:pt modelId="{B282A96C-A67A-4B0F-B404-50CA25137A8D}" type="pres">
      <dgm:prSet presAssocID="{B417E43B-E393-40AE-AAF4-391012E4EB3C}" presName="bullet5a" presStyleLbl="node1" presStyleIdx="0" presStyleCnt="5" custLinFactX="332035" custLinFactY="100000" custLinFactNeighborX="400000" custLinFactNeighborY="148760"/>
      <dgm:spPr/>
      <dgm:t>
        <a:bodyPr/>
        <a:lstStyle/>
        <a:p>
          <a:endParaRPr lang="ru-RU"/>
        </a:p>
      </dgm:t>
    </dgm:pt>
    <dgm:pt modelId="{FB95B91D-D843-4ECF-B22C-6D3025682FAD}" type="pres">
      <dgm:prSet presAssocID="{B417E43B-E393-40AE-AAF4-391012E4EB3C}" presName="textBox5a" presStyleLbl="revTx" presStyleIdx="0" presStyleCnt="5" custScaleX="71082" custScaleY="30549" custLinFactX="26657" custLinFactNeighborX="100000" custLinFactNeighborY="-3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DDC06-570F-460E-A581-BCB5B4E0AB8B}" type="pres">
      <dgm:prSet presAssocID="{0BABB9A1-D339-4D49-AABA-236E0A538500}" presName="bullet5b" presStyleLbl="node1" presStyleIdx="1" presStyleCnt="5" custLinFactX="126035" custLinFactY="84826" custLinFactNeighborX="200000" custLinFactNeighborY="100000"/>
      <dgm:spPr/>
      <dgm:t>
        <a:bodyPr/>
        <a:lstStyle/>
        <a:p>
          <a:endParaRPr lang="ru-RU"/>
        </a:p>
      </dgm:t>
    </dgm:pt>
    <dgm:pt modelId="{74B90021-A624-443E-96C9-67D4093EB49E}" type="pres">
      <dgm:prSet presAssocID="{0BABB9A1-D339-4D49-AABA-236E0A538500}" presName="textBox5b" presStyleLbl="revTx" presStyleIdx="1" presStyleCnt="5" custScaleX="82894" custScaleY="49343" custLinFactNeighborX="65590" custLinFactNeighborY="-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6C431-009F-4708-97AF-4DF754F9C65B}" type="pres">
      <dgm:prSet presAssocID="{1E7EC22D-0020-434E-9B5B-48502D02CAF5}" presName="bullet5c" presStyleLbl="node1" presStyleIdx="2" presStyleCnt="5" custLinFactX="48215" custLinFactNeighborX="100000" custLinFactNeighborY="87659"/>
      <dgm:spPr/>
      <dgm:t>
        <a:bodyPr/>
        <a:lstStyle/>
        <a:p>
          <a:endParaRPr lang="ru-RU"/>
        </a:p>
      </dgm:t>
    </dgm:pt>
    <dgm:pt modelId="{6AD507C3-2735-4D77-A32C-C6B401DF9267}" type="pres">
      <dgm:prSet presAssocID="{1E7EC22D-0020-434E-9B5B-48502D02CAF5}" presName="textBox5c" presStyleLbl="revTx" presStyleIdx="2" presStyleCnt="5" custScaleX="77652" custScaleY="48029" custLinFactNeighborX="29740" custLinFactNeighborY="-21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F550E-3DBA-43F1-8DED-3C0993B1909E}" type="pres">
      <dgm:prSet presAssocID="{FF253EBE-292E-448F-B4F8-102518ED727C}" presName="bullet5d" presStyleLbl="node1" presStyleIdx="3" presStyleCnt="5" custLinFactNeighborX="65403" custLinFactNeighborY="41682"/>
      <dgm:spPr/>
      <dgm:t>
        <a:bodyPr/>
        <a:lstStyle/>
        <a:p>
          <a:endParaRPr lang="ru-RU"/>
        </a:p>
      </dgm:t>
    </dgm:pt>
    <dgm:pt modelId="{DFB42003-DA40-43FB-9F69-71C303AF8106}" type="pres">
      <dgm:prSet presAssocID="{FF253EBE-292E-448F-B4F8-102518ED727C}" presName="textBox5d" presStyleLbl="revTx" presStyleIdx="3" presStyleCnt="5" custScaleX="76544" custScaleY="13210" custLinFactNeighborX="14257" custLinFactNeighborY="-37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728D2-6F86-4F3A-8460-CEBD99390506}" type="pres">
      <dgm:prSet presAssocID="{64460DD2-1ECC-428C-A765-6A115DE72EB3}" presName="bullet5e" presStyleLbl="node1" presStyleIdx="4" presStyleCnt="5" custLinFactNeighborX="49561" custLinFactNeighborY="-22367"/>
      <dgm:spPr/>
      <dgm:t>
        <a:bodyPr/>
        <a:lstStyle/>
        <a:p>
          <a:endParaRPr lang="ru-RU"/>
        </a:p>
      </dgm:t>
    </dgm:pt>
    <dgm:pt modelId="{F97CF8A1-3067-419E-8F70-55AE5DE701E4}" type="pres">
      <dgm:prSet presAssocID="{64460DD2-1ECC-428C-A765-6A115DE72EB3}" presName="textBox5e" presStyleLbl="revTx" presStyleIdx="4" presStyleCnt="5" custScaleX="100209" custScaleY="84031" custLinFactNeighborX="7399" custLinFactNeighborY="-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DB27A4-382B-4D0D-8D97-BC38807FE577}" srcId="{DD482D0D-7ECC-47D4-AE60-854DE2FA6223}" destId="{FF253EBE-292E-448F-B4F8-102518ED727C}" srcOrd="3" destOrd="0" parTransId="{BD322C1C-0909-4339-AC3F-9360D27BA468}" sibTransId="{5EB6BF2A-D822-4C06-87E2-0EF4A46A33E8}"/>
    <dgm:cxn modelId="{F8C660E5-6F36-4E66-B10B-5E39A753BDBC}" srcId="{DD482D0D-7ECC-47D4-AE60-854DE2FA6223}" destId="{0BABB9A1-D339-4D49-AABA-236E0A538500}" srcOrd="1" destOrd="0" parTransId="{F2F90CEF-45F7-44A1-810B-ABDBA8289536}" sibTransId="{7AA39F8A-CE77-48B3-88C4-38EB33D878A3}"/>
    <dgm:cxn modelId="{82A9EDCB-EA13-4BC5-933F-E8C0D925B28A}" srcId="{DD482D0D-7ECC-47D4-AE60-854DE2FA6223}" destId="{1E7EC22D-0020-434E-9B5B-48502D02CAF5}" srcOrd="2" destOrd="0" parTransId="{3EB64DF5-7F33-4A03-83E1-019839C96428}" sibTransId="{6426905F-D73C-443F-8E4F-7A3D29493A70}"/>
    <dgm:cxn modelId="{1DCD0D5D-BC33-4983-B6B4-A7121B8B6D64}" type="presOf" srcId="{FF253EBE-292E-448F-B4F8-102518ED727C}" destId="{DFB42003-DA40-43FB-9F69-71C303AF8106}" srcOrd="0" destOrd="0" presId="urn:microsoft.com/office/officeart/2005/8/layout/arrow2"/>
    <dgm:cxn modelId="{3D95DBFE-3AEE-47DA-8556-37E995BF53B5}" type="presOf" srcId="{64460DD2-1ECC-428C-A765-6A115DE72EB3}" destId="{F97CF8A1-3067-419E-8F70-55AE5DE701E4}" srcOrd="0" destOrd="0" presId="urn:microsoft.com/office/officeart/2005/8/layout/arrow2"/>
    <dgm:cxn modelId="{FA3F44DB-6044-4570-89CE-47B64A251DDB}" type="presOf" srcId="{B417E43B-E393-40AE-AAF4-391012E4EB3C}" destId="{FB95B91D-D843-4ECF-B22C-6D3025682FAD}" srcOrd="0" destOrd="0" presId="urn:microsoft.com/office/officeart/2005/8/layout/arrow2"/>
    <dgm:cxn modelId="{17928103-DBA7-4415-AFAF-1420AA4CA888}" srcId="{DD482D0D-7ECC-47D4-AE60-854DE2FA6223}" destId="{64460DD2-1ECC-428C-A765-6A115DE72EB3}" srcOrd="4" destOrd="0" parTransId="{E43D3110-91D7-4816-A7B7-327596A04A96}" sibTransId="{2125DD87-4A69-4F45-8230-74C00193B367}"/>
    <dgm:cxn modelId="{6D496DD4-5C51-4EF8-A474-27ED9414508B}" type="presOf" srcId="{1E7EC22D-0020-434E-9B5B-48502D02CAF5}" destId="{6AD507C3-2735-4D77-A32C-C6B401DF9267}" srcOrd="0" destOrd="0" presId="urn:microsoft.com/office/officeart/2005/8/layout/arrow2"/>
    <dgm:cxn modelId="{D979AD1D-CC84-4C7A-A397-2481474E6FC0}" type="presOf" srcId="{0BABB9A1-D339-4D49-AABA-236E0A538500}" destId="{74B90021-A624-443E-96C9-67D4093EB49E}" srcOrd="0" destOrd="0" presId="urn:microsoft.com/office/officeart/2005/8/layout/arrow2"/>
    <dgm:cxn modelId="{5C94C0A5-38C9-42E8-83A5-D187ECC00C69}" type="presOf" srcId="{DD482D0D-7ECC-47D4-AE60-854DE2FA6223}" destId="{F1E0B9F1-086E-4FA3-9AAB-D5E2D9A7670A}" srcOrd="0" destOrd="0" presId="urn:microsoft.com/office/officeart/2005/8/layout/arrow2"/>
    <dgm:cxn modelId="{CE879084-CE6F-4CBA-BBD3-ACC15DB539FF}" srcId="{DD482D0D-7ECC-47D4-AE60-854DE2FA6223}" destId="{B417E43B-E393-40AE-AAF4-391012E4EB3C}" srcOrd="0" destOrd="0" parTransId="{BD95CBFD-0CCB-429A-A99A-910365B43CE0}" sibTransId="{5BB2F753-5C4D-4C3B-9CB4-402D722FA4DE}"/>
    <dgm:cxn modelId="{0E102F89-35D2-4473-901D-97B19815AF57}" srcId="{DD482D0D-7ECC-47D4-AE60-854DE2FA6223}" destId="{D6207461-3DEA-4EA1-B0C8-342444D3E4F5}" srcOrd="5" destOrd="0" parTransId="{8754ED5B-064C-4461-AE30-CEDD5EB70AAC}" sibTransId="{0A01B470-7A4B-488B-BEDC-5CD462F2C562}"/>
    <dgm:cxn modelId="{C0948AE9-4CD0-482B-A201-BCE3D8C3F8D4}" type="presParOf" srcId="{F1E0B9F1-086E-4FA3-9AAB-D5E2D9A7670A}" destId="{2887A833-AE39-4B15-ACFE-B36456152153}" srcOrd="0" destOrd="0" presId="urn:microsoft.com/office/officeart/2005/8/layout/arrow2"/>
    <dgm:cxn modelId="{F5D13873-83D0-44C2-BA5A-9613AF3344E0}" type="presParOf" srcId="{F1E0B9F1-086E-4FA3-9AAB-D5E2D9A7670A}" destId="{C6E03BE7-76F6-4B75-8701-0C056963BE35}" srcOrd="1" destOrd="0" presId="urn:microsoft.com/office/officeart/2005/8/layout/arrow2"/>
    <dgm:cxn modelId="{21BD8421-7DE3-492B-8A6B-A10A38A38F43}" type="presParOf" srcId="{C6E03BE7-76F6-4B75-8701-0C056963BE35}" destId="{B282A96C-A67A-4B0F-B404-50CA25137A8D}" srcOrd="0" destOrd="0" presId="urn:microsoft.com/office/officeart/2005/8/layout/arrow2"/>
    <dgm:cxn modelId="{C6DF2E73-68CD-4340-9E38-444BEAF9AE01}" type="presParOf" srcId="{C6E03BE7-76F6-4B75-8701-0C056963BE35}" destId="{FB95B91D-D843-4ECF-B22C-6D3025682FAD}" srcOrd="1" destOrd="0" presId="urn:microsoft.com/office/officeart/2005/8/layout/arrow2"/>
    <dgm:cxn modelId="{D8A0F969-C998-43E3-8F3F-59E97ACC5E19}" type="presParOf" srcId="{C6E03BE7-76F6-4B75-8701-0C056963BE35}" destId="{0CFDDC06-570F-460E-A581-BCB5B4E0AB8B}" srcOrd="2" destOrd="0" presId="urn:microsoft.com/office/officeart/2005/8/layout/arrow2"/>
    <dgm:cxn modelId="{FB52EF9A-301A-47C5-A496-5FC4486FC6AF}" type="presParOf" srcId="{C6E03BE7-76F6-4B75-8701-0C056963BE35}" destId="{74B90021-A624-443E-96C9-67D4093EB49E}" srcOrd="3" destOrd="0" presId="urn:microsoft.com/office/officeart/2005/8/layout/arrow2"/>
    <dgm:cxn modelId="{70C50703-7DDF-4AC6-B8C5-2C8CE0B6F41F}" type="presParOf" srcId="{C6E03BE7-76F6-4B75-8701-0C056963BE35}" destId="{BAF6C431-009F-4708-97AF-4DF754F9C65B}" srcOrd="4" destOrd="0" presId="urn:microsoft.com/office/officeart/2005/8/layout/arrow2"/>
    <dgm:cxn modelId="{C527F6C1-3994-4AF7-99D2-9FB4CA2DC9B3}" type="presParOf" srcId="{C6E03BE7-76F6-4B75-8701-0C056963BE35}" destId="{6AD507C3-2735-4D77-A32C-C6B401DF9267}" srcOrd="5" destOrd="0" presId="urn:microsoft.com/office/officeart/2005/8/layout/arrow2"/>
    <dgm:cxn modelId="{2D3FF3BB-66E1-4407-B92F-49F004520B02}" type="presParOf" srcId="{C6E03BE7-76F6-4B75-8701-0C056963BE35}" destId="{399F550E-3DBA-43F1-8DED-3C0993B1909E}" srcOrd="6" destOrd="0" presId="urn:microsoft.com/office/officeart/2005/8/layout/arrow2"/>
    <dgm:cxn modelId="{E6EB52CB-F73F-4D66-BE08-7C4F872347E8}" type="presParOf" srcId="{C6E03BE7-76F6-4B75-8701-0C056963BE35}" destId="{DFB42003-DA40-43FB-9F69-71C303AF8106}" srcOrd="7" destOrd="0" presId="urn:microsoft.com/office/officeart/2005/8/layout/arrow2"/>
    <dgm:cxn modelId="{44EB9E4B-FDA6-4E78-B689-B37E89838F0D}" type="presParOf" srcId="{C6E03BE7-76F6-4B75-8701-0C056963BE35}" destId="{FBB728D2-6F86-4F3A-8460-CEBD99390506}" srcOrd="8" destOrd="0" presId="urn:microsoft.com/office/officeart/2005/8/layout/arrow2"/>
    <dgm:cxn modelId="{937E7C34-93AC-4187-A366-827DC3DF2776}" type="presParOf" srcId="{C6E03BE7-76F6-4B75-8701-0C056963BE35}" destId="{F97CF8A1-3067-419E-8F70-55AE5DE701E4}" srcOrd="9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1FA8BC-D834-4E46-8FF0-EF8587F71784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3ED768-81C0-42F9-8A87-40EB458FCFB8}">
      <dgm:prSet custT="1"/>
      <dgm:spPr>
        <a:gradFill rotWithShape="0">
          <a:gsLst>
            <a:gs pos="16000">
              <a:schemeClr val="accent1">
                <a:hueOff val="0"/>
                <a:satOff val="0"/>
                <a:lumOff val="0"/>
                <a:tint val="65000"/>
                <a:lumMod val="110000"/>
                <a:alpha val="56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</a:gradFill>
      </dgm:spPr>
      <dgm:t>
        <a:bodyPr/>
        <a:lstStyle/>
        <a:p>
          <a:pPr rtl="0"/>
          <a:r>
            <a:rPr lang="ru-RU" sz="1600" dirty="0" smtClean="0">
              <a:solidFill>
                <a:schemeClr val="bg1"/>
              </a:solidFill>
            </a:rPr>
            <a:t>Активизировать работу по укреплению положительного имиджа Профсоюза и усилить мотивацию профсоюзного членства </a:t>
          </a:r>
          <a:endParaRPr lang="ru-RU" sz="1600" dirty="0">
            <a:solidFill>
              <a:schemeClr val="bg1"/>
            </a:solidFill>
          </a:endParaRPr>
        </a:p>
      </dgm:t>
    </dgm:pt>
    <dgm:pt modelId="{AB1B9326-1111-4DC5-B2C1-4B090C3C2390}" type="parTrans" cxnId="{D831397C-9A5D-40BB-976E-D3C4639ED545}">
      <dgm:prSet/>
      <dgm:spPr/>
      <dgm:t>
        <a:bodyPr/>
        <a:lstStyle/>
        <a:p>
          <a:endParaRPr lang="ru-RU"/>
        </a:p>
      </dgm:t>
    </dgm:pt>
    <dgm:pt modelId="{FCA12F7B-FB51-4E33-834E-6B692F64A3A7}" type="sibTrans" cxnId="{D831397C-9A5D-40BB-976E-D3C4639ED545}">
      <dgm:prSet/>
      <dgm:spPr/>
      <dgm:t>
        <a:bodyPr/>
        <a:lstStyle/>
        <a:p>
          <a:endParaRPr lang="ru-RU"/>
        </a:p>
      </dgm:t>
    </dgm:pt>
    <dgm:pt modelId="{5805ECF8-AAF0-450C-B41C-90583D6EEBB5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bg1"/>
              </a:solidFill>
            </a:rPr>
            <a:t>Обеспечить организационно-финансовое укрепление первичных профсоюзных организаций</a:t>
          </a:r>
          <a:endParaRPr lang="ru-RU" sz="1600" dirty="0">
            <a:solidFill>
              <a:schemeClr val="bg1"/>
            </a:solidFill>
          </a:endParaRPr>
        </a:p>
      </dgm:t>
    </dgm:pt>
    <dgm:pt modelId="{52EC26DD-B2E9-4382-A70A-E35F12F17858}" type="parTrans" cxnId="{C2FC71FC-09E3-4891-8B06-E2B9D48F3E85}">
      <dgm:prSet/>
      <dgm:spPr/>
      <dgm:t>
        <a:bodyPr/>
        <a:lstStyle/>
        <a:p>
          <a:endParaRPr lang="ru-RU"/>
        </a:p>
      </dgm:t>
    </dgm:pt>
    <dgm:pt modelId="{B4013142-323A-4ED4-89E9-B8A4A5FCB5E3}" type="sibTrans" cxnId="{C2FC71FC-09E3-4891-8B06-E2B9D48F3E85}">
      <dgm:prSet/>
      <dgm:spPr/>
      <dgm:t>
        <a:bodyPr/>
        <a:lstStyle/>
        <a:p>
          <a:endParaRPr lang="ru-RU"/>
        </a:p>
      </dgm:t>
    </dgm:pt>
    <dgm:pt modelId="{CA78B9CC-0CEB-46FE-8093-904E7634EF27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bg1"/>
              </a:solidFill>
            </a:rPr>
            <a:t>Участвовать в повышении профессионального уровня педагогических работников в рамках реализации проекта «Учитель будущего»</a:t>
          </a:r>
          <a:endParaRPr lang="ru-RU" sz="1600" dirty="0">
            <a:solidFill>
              <a:schemeClr val="bg1"/>
            </a:solidFill>
          </a:endParaRPr>
        </a:p>
      </dgm:t>
    </dgm:pt>
    <dgm:pt modelId="{C65E508F-AC03-4A4B-8DF2-1D4127D71939}" type="parTrans" cxnId="{05736735-6637-4110-BFA3-F35F25C9E12F}">
      <dgm:prSet/>
      <dgm:spPr/>
      <dgm:t>
        <a:bodyPr/>
        <a:lstStyle/>
        <a:p>
          <a:endParaRPr lang="ru-RU"/>
        </a:p>
      </dgm:t>
    </dgm:pt>
    <dgm:pt modelId="{73156706-8727-4995-ABFB-E89AFCB493B7}" type="sibTrans" cxnId="{05736735-6637-4110-BFA3-F35F25C9E12F}">
      <dgm:prSet/>
      <dgm:spPr/>
      <dgm:t>
        <a:bodyPr/>
        <a:lstStyle/>
        <a:p>
          <a:endParaRPr lang="ru-RU"/>
        </a:p>
      </dgm:t>
    </dgm:pt>
    <dgm:pt modelId="{F0B6D965-B27F-42A9-B8BF-6E8B8C499343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bg1"/>
              </a:solidFill>
            </a:rPr>
            <a:t>Более действенно использовать механизм социального партнёрства для улучшения условий труда в образовательных организациях</a:t>
          </a:r>
          <a:endParaRPr lang="ru-RU" sz="1600" dirty="0">
            <a:solidFill>
              <a:schemeClr val="bg1"/>
            </a:solidFill>
          </a:endParaRPr>
        </a:p>
      </dgm:t>
    </dgm:pt>
    <dgm:pt modelId="{A148134F-A599-406A-910A-24DC5AF658E8}" type="parTrans" cxnId="{FB3B3800-4F2A-4173-BD9A-7588C5817FFC}">
      <dgm:prSet/>
      <dgm:spPr/>
      <dgm:t>
        <a:bodyPr/>
        <a:lstStyle/>
        <a:p>
          <a:endParaRPr lang="ru-RU"/>
        </a:p>
      </dgm:t>
    </dgm:pt>
    <dgm:pt modelId="{290ED436-FCFB-4EFD-A984-1A01AF33D169}" type="sibTrans" cxnId="{FB3B3800-4F2A-4173-BD9A-7588C5817FFC}">
      <dgm:prSet/>
      <dgm:spPr/>
      <dgm:t>
        <a:bodyPr/>
        <a:lstStyle/>
        <a:p>
          <a:endParaRPr lang="ru-RU"/>
        </a:p>
      </dgm:t>
    </dgm:pt>
    <dgm:pt modelId="{1A16BD67-25AC-4F5E-9F9A-AB7E45CEC17A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bg1"/>
              </a:solidFill>
            </a:rPr>
            <a:t>Расширять и совершенствовать формы и методы мотивационной работы с использованием проектного управления в профсоюзных организациях разного уровня</a:t>
          </a:r>
          <a:r>
            <a:rPr lang="ru-RU" sz="1400" dirty="0" smtClean="0"/>
            <a:t/>
          </a:r>
          <a:br>
            <a:rPr lang="ru-RU" sz="1400" dirty="0" smtClean="0"/>
          </a:br>
          <a:r>
            <a:rPr lang="ru-RU" sz="1400" dirty="0" smtClean="0"/>
            <a:t> </a:t>
          </a:r>
          <a:endParaRPr lang="ru-RU" sz="1400" dirty="0"/>
        </a:p>
      </dgm:t>
    </dgm:pt>
    <dgm:pt modelId="{61333DD2-C03D-4873-9A99-A30B16D1AE97}" type="parTrans" cxnId="{B7D78749-3CCF-4D7B-B2C3-EC6B3D8A7AEF}">
      <dgm:prSet/>
      <dgm:spPr/>
      <dgm:t>
        <a:bodyPr/>
        <a:lstStyle/>
        <a:p>
          <a:endParaRPr lang="ru-RU"/>
        </a:p>
      </dgm:t>
    </dgm:pt>
    <dgm:pt modelId="{FC2747EF-C813-4336-903D-AE70620DD50A}" type="sibTrans" cxnId="{B7D78749-3CCF-4D7B-B2C3-EC6B3D8A7AEF}">
      <dgm:prSet/>
      <dgm:spPr/>
      <dgm:t>
        <a:bodyPr/>
        <a:lstStyle/>
        <a:p>
          <a:endParaRPr lang="ru-RU"/>
        </a:p>
      </dgm:t>
    </dgm:pt>
    <dgm:pt modelId="{3A470C6C-8529-402C-8495-6C64AF32035A}" type="pres">
      <dgm:prSet presAssocID="{BD1FA8BC-D834-4E46-8FF0-EF8587F7178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FA5BDC-0179-4D62-843B-5590EC7A632F}" type="pres">
      <dgm:prSet presAssocID="{B13ED768-81C0-42F9-8A87-40EB458FCFB8}" presName="linNode" presStyleCnt="0"/>
      <dgm:spPr/>
      <dgm:t>
        <a:bodyPr/>
        <a:lstStyle/>
        <a:p>
          <a:endParaRPr lang="ru-RU"/>
        </a:p>
      </dgm:t>
    </dgm:pt>
    <dgm:pt modelId="{8321D123-CCC0-4F77-B0DB-60A7687D8021}" type="pres">
      <dgm:prSet presAssocID="{B13ED768-81C0-42F9-8A87-40EB458FCFB8}" presName="parentShp" presStyleLbl="node1" presStyleIdx="0" presStyleCnt="5" custScaleX="434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3C881-536C-482F-AA43-6C343834F35C}" type="pres">
      <dgm:prSet presAssocID="{B13ED768-81C0-42F9-8A87-40EB458FCFB8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9763B-BD0A-4528-B9C3-06CD2FE7A731}" type="pres">
      <dgm:prSet presAssocID="{FCA12F7B-FB51-4E33-834E-6B692F64A3A7}" presName="spacing" presStyleCnt="0"/>
      <dgm:spPr/>
      <dgm:t>
        <a:bodyPr/>
        <a:lstStyle/>
        <a:p>
          <a:endParaRPr lang="ru-RU"/>
        </a:p>
      </dgm:t>
    </dgm:pt>
    <dgm:pt modelId="{796E8048-6B7E-42AD-A804-A051E3E90CB7}" type="pres">
      <dgm:prSet presAssocID="{5805ECF8-AAF0-450C-B41C-90583D6EEBB5}" presName="linNode" presStyleCnt="0"/>
      <dgm:spPr/>
      <dgm:t>
        <a:bodyPr/>
        <a:lstStyle/>
        <a:p>
          <a:endParaRPr lang="ru-RU"/>
        </a:p>
      </dgm:t>
    </dgm:pt>
    <dgm:pt modelId="{273E7A83-A92C-47A8-A910-D24C25B55C92}" type="pres">
      <dgm:prSet presAssocID="{5805ECF8-AAF0-450C-B41C-90583D6EEBB5}" presName="parentShp" presStyleLbl="node1" presStyleIdx="1" presStyleCnt="5" custScaleX="424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7A5FA-A5F6-459A-863F-F17099E42F4D}" type="pres">
      <dgm:prSet presAssocID="{5805ECF8-AAF0-450C-B41C-90583D6EEBB5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6FB95-FE15-4500-A036-0BEE5F5CFBF8}" type="pres">
      <dgm:prSet presAssocID="{B4013142-323A-4ED4-89E9-B8A4A5FCB5E3}" presName="spacing" presStyleCnt="0"/>
      <dgm:spPr/>
      <dgm:t>
        <a:bodyPr/>
        <a:lstStyle/>
        <a:p>
          <a:endParaRPr lang="ru-RU"/>
        </a:p>
      </dgm:t>
    </dgm:pt>
    <dgm:pt modelId="{45561FB3-A5A5-4A1A-853B-A7F158AD3653}" type="pres">
      <dgm:prSet presAssocID="{CA78B9CC-0CEB-46FE-8093-904E7634EF27}" presName="linNode" presStyleCnt="0"/>
      <dgm:spPr/>
      <dgm:t>
        <a:bodyPr/>
        <a:lstStyle/>
        <a:p>
          <a:endParaRPr lang="ru-RU"/>
        </a:p>
      </dgm:t>
    </dgm:pt>
    <dgm:pt modelId="{75DBC560-CC73-48C4-8E0C-6AF6C5B800DE}" type="pres">
      <dgm:prSet presAssocID="{CA78B9CC-0CEB-46FE-8093-904E7634EF27}" presName="parentShp" presStyleLbl="node1" presStyleIdx="2" presStyleCnt="5" custScaleX="407353" custLinFactNeighborX="981" custLinFactNeighborY="-1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36FB1-B726-4340-8EF9-CC68B783745E}" type="pres">
      <dgm:prSet presAssocID="{CA78B9CC-0CEB-46FE-8093-904E7634EF27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76A49C-8A77-45A0-9617-5B132D5075A4}" type="pres">
      <dgm:prSet presAssocID="{73156706-8727-4995-ABFB-E89AFCB493B7}" presName="spacing" presStyleCnt="0"/>
      <dgm:spPr/>
      <dgm:t>
        <a:bodyPr/>
        <a:lstStyle/>
        <a:p>
          <a:endParaRPr lang="ru-RU"/>
        </a:p>
      </dgm:t>
    </dgm:pt>
    <dgm:pt modelId="{537709F8-1C07-4BF2-A90B-239B315C1149}" type="pres">
      <dgm:prSet presAssocID="{F0B6D965-B27F-42A9-B8BF-6E8B8C499343}" presName="linNode" presStyleCnt="0"/>
      <dgm:spPr/>
      <dgm:t>
        <a:bodyPr/>
        <a:lstStyle/>
        <a:p>
          <a:endParaRPr lang="ru-RU"/>
        </a:p>
      </dgm:t>
    </dgm:pt>
    <dgm:pt modelId="{D45A8FA1-F36D-44F4-9EC2-BA88E808290E}" type="pres">
      <dgm:prSet presAssocID="{F0B6D965-B27F-42A9-B8BF-6E8B8C499343}" presName="parentShp" presStyleLbl="node1" presStyleIdx="3" presStyleCnt="5" custScaleX="411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73FF5-EFF8-4485-9734-48A1F8AA18CC}" type="pres">
      <dgm:prSet presAssocID="{F0B6D965-B27F-42A9-B8BF-6E8B8C499343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0EE33-D012-485D-A027-9A36FA0DFBA0}" type="pres">
      <dgm:prSet presAssocID="{290ED436-FCFB-4EFD-A984-1A01AF33D169}" presName="spacing" presStyleCnt="0"/>
      <dgm:spPr/>
      <dgm:t>
        <a:bodyPr/>
        <a:lstStyle/>
        <a:p>
          <a:endParaRPr lang="ru-RU"/>
        </a:p>
      </dgm:t>
    </dgm:pt>
    <dgm:pt modelId="{C93D8D70-FFE4-491E-8D53-715681AC5BFB}" type="pres">
      <dgm:prSet presAssocID="{1A16BD67-25AC-4F5E-9F9A-AB7E45CEC17A}" presName="linNode" presStyleCnt="0"/>
      <dgm:spPr/>
      <dgm:t>
        <a:bodyPr/>
        <a:lstStyle/>
        <a:p>
          <a:endParaRPr lang="ru-RU"/>
        </a:p>
      </dgm:t>
    </dgm:pt>
    <dgm:pt modelId="{CC46EBF1-86E3-41D4-8D15-DFDBECA5A276}" type="pres">
      <dgm:prSet presAssocID="{1A16BD67-25AC-4F5E-9F9A-AB7E45CEC17A}" presName="parentShp" presStyleLbl="node1" presStyleIdx="4" presStyleCnt="5" custScaleX="405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AA664-0561-45D1-A8C1-5764AF262813}" type="pres">
      <dgm:prSet presAssocID="{1A16BD67-25AC-4F5E-9F9A-AB7E45CEC17A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2191A4-B14F-429A-B55B-668F99910098}" type="presOf" srcId="{BD1FA8BC-D834-4E46-8FF0-EF8587F71784}" destId="{3A470C6C-8529-402C-8495-6C64AF32035A}" srcOrd="0" destOrd="0" presId="urn:microsoft.com/office/officeart/2005/8/layout/vList6"/>
    <dgm:cxn modelId="{FB3B3800-4F2A-4173-BD9A-7588C5817FFC}" srcId="{BD1FA8BC-D834-4E46-8FF0-EF8587F71784}" destId="{F0B6D965-B27F-42A9-B8BF-6E8B8C499343}" srcOrd="3" destOrd="0" parTransId="{A148134F-A599-406A-910A-24DC5AF658E8}" sibTransId="{290ED436-FCFB-4EFD-A984-1A01AF33D169}"/>
    <dgm:cxn modelId="{05736735-6637-4110-BFA3-F35F25C9E12F}" srcId="{BD1FA8BC-D834-4E46-8FF0-EF8587F71784}" destId="{CA78B9CC-0CEB-46FE-8093-904E7634EF27}" srcOrd="2" destOrd="0" parTransId="{C65E508F-AC03-4A4B-8DF2-1D4127D71939}" sibTransId="{73156706-8727-4995-ABFB-E89AFCB493B7}"/>
    <dgm:cxn modelId="{BB917E94-203A-4CB6-A417-4A20BC8F3276}" type="presOf" srcId="{1A16BD67-25AC-4F5E-9F9A-AB7E45CEC17A}" destId="{CC46EBF1-86E3-41D4-8D15-DFDBECA5A276}" srcOrd="0" destOrd="0" presId="urn:microsoft.com/office/officeart/2005/8/layout/vList6"/>
    <dgm:cxn modelId="{52984067-C4D0-4FD5-97EC-0FA8FE01FCA6}" type="presOf" srcId="{F0B6D965-B27F-42A9-B8BF-6E8B8C499343}" destId="{D45A8FA1-F36D-44F4-9EC2-BA88E808290E}" srcOrd="0" destOrd="0" presId="urn:microsoft.com/office/officeart/2005/8/layout/vList6"/>
    <dgm:cxn modelId="{B7D78749-3CCF-4D7B-B2C3-EC6B3D8A7AEF}" srcId="{BD1FA8BC-D834-4E46-8FF0-EF8587F71784}" destId="{1A16BD67-25AC-4F5E-9F9A-AB7E45CEC17A}" srcOrd="4" destOrd="0" parTransId="{61333DD2-C03D-4873-9A99-A30B16D1AE97}" sibTransId="{FC2747EF-C813-4336-903D-AE70620DD50A}"/>
    <dgm:cxn modelId="{62EEB98D-F35A-40D4-90BB-40B6E9575996}" type="presOf" srcId="{B13ED768-81C0-42F9-8A87-40EB458FCFB8}" destId="{8321D123-CCC0-4F77-B0DB-60A7687D8021}" srcOrd="0" destOrd="0" presId="urn:microsoft.com/office/officeart/2005/8/layout/vList6"/>
    <dgm:cxn modelId="{D831397C-9A5D-40BB-976E-D3C4639ED545}" srcId="{BD1FA8BC-D834-4E46-8FF0-EF8587F71784}" destId="{B13ED768-81C0-42F9-8A87-40EB458FCFB8}" srcOrd="0" destOrd="0" parTransId="{AB1B9326-1111-4DC5-B2C1-4B090C3C2390}" sibTransId="{FCA12F7B-FB51-4E33-834E-6B692F64A3A7}"/>
    <dgm:cxn modelId="{ED3DB81C-83AE-42CF-8872-3E592758BF7C}" type="presOf" srcId="{CA78B9CC-0CEB-46FE-8093-904E7634EF27}" destId="{75DBC560-CC73-48C4-8E0C-6AF6C5B800DE}" srcOrd="0" destOrd="0" presId="urn:microsoft.com/office/officeart/2005/8/layout/vList6"/>
    <dgm:cxn modelId="{C2FC71FC-09E3-4891-8B06-E2B9D48F3E85}" srcId="{BD1FA8BC-D834-4E46-8FF0-EF8587F71784}" destId="{5805ECF8-AAF0-450C-B41C-90583D6EEBB5}" srcOrd="1" destOrd="0" parTransId="{52EC26DD-B2E9-4382-A70A-E35F12F17858}" sibTransId="{B4013142-323A-4ED4-89E9-B8A4A5FCB5E3}"/>
    <dgm:cxn modelId="{4272E334-AC71-41A4-A648-CCFFBBD26F59}" type="presOf" srcId="{5805ECF8-AAF0-450C-B41C-90583D6EEBB5}" destId="{273E7A83-A92C-47A8-A910-D24C25B55C92}" srcOrd="0" destOrd="0" presId="urn:microsoft.com/office/officeart/2005/8/layout/vList6"/>
    <dgm:cxn modelId="{8FEE8A85-386E-41A1-87BD-B077816A0F63}" type="presParOf" srcId="{3A470C6C-8529-402C-8495-6C64AF32035A}" destId="{81FA5BDC-0179-4D62-843B-5590EC7A632F}" srcOrd="0" destOrd="0" presId="urn:microsoft.com/office/officeart/2005/8/layout/vList6"/>
    <dgm:cxn modelId="{9FB6E85F-4BB5-41C7-AB25-46B1CBDAB9DC}" type="presParOf" srcId="{81FA5BDC-0179-4D62-843B-5590EC7A632F}" destId="{8321D123-CCC0-4F77-B0DB-60A7687D8021}" srcOrd="0" destOrd="0" presId="urn:microsoft.com/office/officeart/2005/8/layout/vList6"/>
    <dgm:cxn modelId="{5F092AF6-9BAA-481C-BDF1-300F40AF5A31}" type="presParOf" srcId="{81FA5BDC-0179-4D62-843B-5590EC7A632F}" destId="{0103C881-536C-482F-AA43-6C343834F35C}" srcOrd="1" destOrd="0" presId="urn:microsoft.com/office/officeart/2005/8/layout/vList6"/>
    <dgm:cxn modelId="{7F9A9ADF-0860-4BC9-9934-E52E1598B1B6}" type="presParOf" srcId="{3A470C6C-8529-402C-8495-6C64AF32035A}" destId="{4F59763B-BD0A-4528-B9C3-06CD2FE7A731}" srcOrd="1" destOrd="0" presId="urn:microsoft.com/office/officeart/2005/8/layout/vList6"/>
    <dgm:cxn modelId="{E3BCC603-8017-451C-A3A6-B9E9C9D86E01}" type="presParOf" srcId="{3A470C6C-8529-402C-8495-6C64AF32035A}" destId="{796E8048-6B7E-42AD-A804-A051E3E90CB7}" srcOrd="2" destOrd="0" presId="urn:microsoft.com/office/officeart/2005/8/layout/vList6"/>
    <dgm:cxn modelId="{B35DFB4E-F853-42E3-A6FF-4A976BE9808F}" type="presParOf" srcId="{796E8048-6B7E-42AD-A804-A051E3E90CB7}" destId="{273E7A83-A92C-47A8-A910-D24C25B55C92}" srcOrd="0" destOrd="0" presId="urn:microsoft.com/office/officeart/2005/8/layout/vList6"/>
    <dgm:cxn modelId="{2F8E4B94-0BE5-48CE-AC04-026CC77EC43E}" type="presParOf" srcId="{796E8048-6B7E-42AD-A804-A051E3E90CB7}" destId="{D667A5FA-A5F6-459A-863F-F17099E42F4D}" srcOrd="1" destOrd="0" presId="urn:microsoft.com/office/officeart/2005/8/layout/vList6"/>
    <dgm:cxn modelId="{AD1C7858-D826-43CE-8390-B3514176AD02}" type="presParOf" srcId="{3A470C6C-8529-402C-8495-6C64AF32035A}" destId="{C536FB95-FE15-4500-A036-0BEE5F5CFBF8}" srcOrd="3" destOrd="0" presId="urn:microsoft.com/office/officeart/2005/8/layout/vList6"/>
    <dgm:cxn modelId="{39440BE1-CBB0-4868-8142-AED6B3F439E7}" type="presParOf" srcId="{3A470C6C-8529-402C-8495-6C64AF32035A}" destId="{45561FB3-A5A5-4A1A-853B-A7F158AD3653}" srcOrd="4" destOrd="0" presId="urn:microsoft.com/office/officeart/2005/8/layout/vList6"/>
    <dgm:cxn modelId="{86E05CFE-0FE7-45CB-BA1F-2FC5C34805F9}" type="presParOf" srcId="{45561FB3-A5A5-4A1A-853B-A7F158AD3653}" destId="{75DBC560-CC73-48C4-8E0C-6AF6C5B800DE}" srcOrd="0" destOrd="0" presId="urn:microsoft.com/office/officeart/2005/8/layout/vList6"/>
    <dgm:cxn modelId="{695E0711-BD81-4C86-AD72-5A950E5D629B}" type="presParOf" srcId="{45561FB3-A5A5-4A1A-853B-A7F158AD3653}" destId="{DBB36FB1-B726-4340-8EF9-CC68B783745E}" srcOrd="1" destOrd="0" presId="urn:microsoft.com/office/officeart/2005/8/layout/vList6"/>
    <dgm:cxn modelId="{A633B512-D909-42E1-BAC8-04ACA357E283}" type="presParOf" srcId="{3A470C6C-8529-402C-8495-6C64AF32035A}" destId="{8576A49C-8A77-45A0-9617-5B132D5075A4}" srcOrd="5" destOrd="0" presId="urn:microsoft.com/office/officeart/2005/8/layout/vList6"/>
    <dgm:cxn modelId="{32608F80-FF3A-400F-9A69-099B3F1785FA}" type="presParOf" srcId="{3A470C6C-8529-402C-8495-6C64AF32035A}" destId="{537709F8-1C07-4BF2-A90B-239B315C1149}" srcOrd="6" destOrd="0" presId="urn:microsoft.com/office/officeart/2005/8/layout/vList6"/>
    <dgm:cxn modelId="{AD4A982E-1074-471A-A91B-4DDB3D3D5AAC}" type="presParOf" srcId="{537709F8-1C07-4BF2-A90B-239B315C1149}" destId="{D45A8FA1-F36D-44F4-9EC2-BA88E808290E}" srcOrd="0" destOrd="0" presId="urn:microsoft.com/office/officeart/2005/8/layout/vList6"/>
    <dgm:cxn modelId="{4FED8E74-1C46-4B1C-AC00-6CA451AFB13D}" type="presParOf" srcId="{537709F8-1C07-4BF2-A90B-239B315C1149}" destId="{51973FF5-EFF8-4485-9734-48A1F8AA18CC}" srcOrd="1" destOrd="0" presId="urn:microsoft.com/office/officeart/2005/8/layout/vList6"/>
    <dgm:cxn modelId="{D98E9B5D-5C1D-4325-A081-EF1EAF01CA2B}" type="presParOf" srcId="{3A470C6C-8529-402C-8495-6C64AF32035A}" destId="{50B0EE33-D012-485D-A027-9A36FA0DFBA0}" srcOrd="7" destOrd="0" presId="urn:microsoft.com/office/officeart/2005/8/layout/vList6"/>
    <dgm:cxn modelId="{271886E6-A637-4636-8C93-8EDF7F420FC1}" type="presParOf" srcId="{3A470C6C-8529-402C-8495-6C64AF32035A}" destId="{C93D8D70-FFE4-491E-8D53-715681AC5BFB}" srcOrd="8" destOrd="0" presId="urn:microsoft.com/office/officeart/2005/8/layout/vList6"/>
    <dgm:cxn modelId="{B3E1E995-2DC8-4F79-A86D-8A21BBE85989}" type="presParOf" srcId="{C93D8D70-FFE4-491E-8D53-715681AC5BFB}" destId="{CC46EBF1-86E3-41D4-8D15-DFDBECA5A276}" srcOrd="0" destOrd="0" presId="urn:microsoft.com/office/officeart/2005/8/layout/vList6"/>
    <dgm:cxn modelId="{182A6F55-044C-4E8E-AE2B-E6C0726EE891}" type="presParOf" srcId="{C93D8D70-FFE4-491E-8D53-715681AC5BFB}" destId="{EDDAA664-0561-45D1-A8C1-5764AF26281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E5AD78-5EAF-4E12-BF25-12DB5A74713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</dgm:spPr>
      <dgm:t>
        <a:bodyPr/>
        <a:lstStyle/>
        <a:p>
          <a:endParaRPr lang="ru-RU"/>
        </a:p>
      </dgm:t>
    </dgm:pt>
    <dgm:pt modelId="{DD056096-F7DD-48A8-8F83-779D4E5447B4}">
      <dgm:prSet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rtl="0"/>
          <a:r>
            <a:rPr lang="ru-RU" dirty="0" smtClean="0"/>
            <a:t>правовая помощь и защита</a:t>
          </a:r>
          <a:endParaRPr lang="ru-RU" dirty="0"/>
        </a:p>
      </dgm:t>
    </dgm:pt>
    <dgm:pt modelId="{4080124C-CE18-4A5F-BA43-6B652B664C60}" type="parTrans" cxnId="{E3AD32F0-5A62-45F8-A746-83A7D930D42D}">
      <dgm:prSet/>
      <dgm:spPr/>
      <dgm:t>
        <a:bodyPr/>
        <a:lstStyle/>
        <a:p>
          <a:endParaRPr lang="ru-RU"/>
        </a:p>
      </dgm:t>
    </dgm:pt>
    <dgm:pt modelId="{C26ED74E-E31B-4FFF-ACE5-7A978098C615}" type="sibTrans" cxnId="{E3AD32F0-5A62-45F8-A746-83A7D930D42D}">
      <dgm:prSet/>
      <dgm:spPr/>
      <dgm:t>
        <a:bodyPr/>
        <a:lstStyle/>
        <a:p>
          <a:endParaRPr lang="ru-RU"/>
        </a:p>
      </dgm:t>
    </dgm:pt>
    <dgm:pt modelId="{ED5C99EB-7675-484D-80C8-984D37DC35D3}">
      <dgm:prSet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rtl="0"/>
          <a:r>
            <a:rPr lang="ru-RU" dirty="0" smtClean="0"/>
            <a:t>образовательные проекты для повышения статуса педагога</a:t>
          </a:r>
          <a:endParaRPr lang="ru-RU" dirty="0"/>
        </a:p>
      </dgm:t>
    </dgm:pt>
    <dgm:pt modelId="{F8937797-E1EE-4B90-A430-43C3A3CB47B9}" type="parTrans" cxnId="{FAED0359-A7C8-4781-ABA1-B4250D445D43}">
      <dgm:prSet/>
      <dgm:spPr/>
      <dgm:t>
        <a:bodyPr/>
        <a:lstStyle/>
        <a:p>
          <a:endParaRPr lang="ru-RU"/>
        </a:p>
      </dgm:t>
    </dgm:pt>
    <dgm:pt modelId="{D5DEE743-AFDC-45C8-AA09-E633346C887E}" type="sibTrans" cxnId="{FAED0359-A7C8-4781-ABA1-B4250D445D43}">
      <dgm:prSet/>
      <dgm:spPr/>
      <dgm:t>
        <a:bodyPr/>
        <a:lstStyle/>
        <a:p>
          <a:endParaRPr lang="ru-RU"/>
        </a:p>
      </dgm:t>
    </dgm:pt>
    <dgm:pt modelId="{3CCAA55A-F9DE-4A2D-BB71-DBFDE7DE3A97}">
      <dgm:prSet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rtl="0"/>
          <a:r>
            <a:rPr lang="ru-RU" dirty="0" smtClean="0"/>
            <a:t>гарантии обеспечения занятости работников</a:t>
          </a:r>
          <a:endParaRPr lang="ru-RU" dirty="0"/>
        </a:p>
      </dgm:t>
    </dgm:pt>
    <dgm:pt modelId="{BAEBDF92-7995-4DD3-A789-95BC29766974}" type="parTrans" cxnId="{2D36900F-62B5-48E6-A48F-81E196CDF5B5}">
      <dgm:prSet/>
      <dgm:spPr/>
      <dgm:t>
        <a:bodyPr/>
        <a:lstStyle/>
        <a:p>
          <a:endParaRPr lang="ru-RU"/>
        </a:p>
      </dgm:t>
    </dgm:pt>
    <dgm:pt modelId="{8560686B-002E-4F34-87D9-E915BE23DAC5}" type="sibTrans" cxnId="{2D36900F-62B5-48E6-A48F-81E196CDF5B5}">
      <dgm:prSet/>
      <dgm:spPr/>
      <dgm:t>
        <a:bodyPr/>
        <a:lstStyle/>
        <a:p>
          <a:endParaRPr lang="ru-RU"/>
        </a:p>
      </dgm:t>
    </dgm:pt>
    <dgm:pt modelId="{D2ADCA10-8A42-4845-B564-5E8561760C6F}">
      <dgm:prSet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rtl="0"/>
          <a:r>
            <a:rPr lang="ru-RU" dirty="0" smtClean="0"/>
            <a:t>условия труда и отдыха</a:t>
          </a:r>
          <a:endParaRPr lang="ru-RU" dirty="0"/>
        </a:p>
      </dgm:t>
    </dgm:pt>
    <dgm:pt modelId="{0846B646-94E3-4EC5-AF07-C611D26C8AB6}" type="parTrans" cxnId="{BB029913-4FD1-4670-A6A9-EDA42669653C}">
      <dgm:prSet/>
      <dgm:spPr/>
      <dgm:t>
        <a:bodyPr/>
        <a:lstStyle/>
        <a:p>
          <a:endParaRPr lang="ru-RU"/>
        </a:p>
      </dgm:t>
    </dgm:pt>
    <dgm:pt modelId="{136CDF67-860D-432A-B664-DACAAD70D74A}" type="sibTrans" cxnId="{BB029913-4FD1-4670-A6A9-EDA42669653C}">
      <dgm:prSet/>
      <dgm:spPr/>
      <dgm:t>
        <a:bodyPr/>
        <a:lstStyle/>
        <a:p>
          <a:endParaRPr lang="ru-RU"/>
        </a:p>
      </dgm:t>
    </dgm:pt>
    <dgm:pt modelId="{46DD04DC-5C5C-44B0-8CB9-81585BDBD691}">
      <dgm:prSet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rtl="0"/>
          <a:r>
            <a:rPr lang="ru-RU" dirty="0" smtClean="0"/>
            <a:t>оплата и нормы труда</a:t>
          </a:r>
          <a:endParaRPr lang="ru-RU" dirty="0"/>
        </a:p>
      </dgm:t>
    </dgm:pt>
    <dgm:pt modelId="{732A62B9-1B1F-4BDF-9EE8-41AE9984B46D}" type="parTrans" cxnId="{14E3A749-17D6-4FD5-9C59-9CBDBC4B90C3}">
      <dgm:prSet/>
      <dgm:spPr/>
      <dgm:t>
        <a:bodyPr/>
        <a:lstStyle/>
        <a:p>
          <a:endParaRPr lang="ru-RU"/>
        </a:p>
      </dgm:t>
    </dgm:pt>
    <dgm:pt modelId="{28272CA3-76E9-4D5B-896E-8B4328D23530}" type="sibTrans" cxnId="{14E3A749-17D6-4FD5-9C59-9CBDBC4B90C3}">
      <dgm:prSet/>
      <dgm:spPr/>
      <dgm:t>
        <a:bodyPr/>
        <a:lstStyle/>
        <a:p>
          <a:endParaRPr lang="ru-RU"/>
        </a:p>
      </dgm:t>
    </dgm:pt>
    <dgm:pt modelId="{9D0452CB-EAC7-4C33-A852-6899142410BC}">
      <dgm:prSet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rtl="0"/>
          <a:r>
            <a:rPr lang="ru-RU" dirty="0" smtClean="0"/>
            <a:t>социальные гарантии, льготы и компенсации</a:t>
          </a:r>
          <a:endParaRPr lang="ru-RU" dirty="0"/>
        </a:p>
      </dgm:t>
    </dgm:pt>
    <dgm:pt modelId="{B61E9180-C342-441E-BCA2-3D1310ACBF99}" type="parTrans" cxnId="{35895330-554D-4323-BCD4-F888BF019DA2}">
      <dgm:prSet/>
      <dgm:spPr/>
      <dgm:t>
        <a:bodyPr/>
        <a:lstStyle/>
        <a:p>
          <a:endParaRPr lang="ru-RU"/>
        </a:p>
      </dgm:t>
    </dgm:pt>
    <dgm:pt modelId="{45AB2527-6C60-4E78-91F1-97149FAD47AC}" type="sibTrans" cxnId="{35895330-554D-4323-BCD4-F888BF019DA2}">
      <dgm:prSet/>
      <dgm:spPr/>
      <dgm:t>
        <a:bodyPr/>
        <a:lstStyle/>
        <a:p>
          <a:endParaRPr lang="ru-RU"/>
        </a:p>
      </dgm:t>
    </dgm:pt>
    <dgm:pt modelId="{594715B6-5E4B-4157-A60F-0B930A363B9F}">
      <dgm:prSet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rtl="0"/>
          <a:r>
            <a:rPr lang="ru-RU" dirty="0" smtClean="0"/>
            <a:t>охрана труда</a:t>
          </a:r>
          <a:endParaRPr lang="ru-RU" dirty="0"/>
        </a:p>
      </dgm:t>
    </dgm:pt>
    <dgm:pt modelId="{251A6B81-4CF1-47DB-98F6-19290B2F1CE0}" type="parTrans" cxnId="{9CEE4013-D194-45C7-91EC-2A31663615B9}">
      <dgm:prSet/>
      <dgm:spPr/>
      <dgm:t>
        <a:bodyPr/>
        <a:lstStyle/>
        <a:p>
          <a:endParaRPr lang="ru-RU"/>
        </a:p>
      </dgm:t>
    </dgm:pt>
    <dgm:pt modelId="{3280A713-1AD3-45DB-A763-A20D35589D08}" type="sibTrans" cxnId="{9CEE4013-D194-45C7-91EC-2A31663615B9}">
      <dgm:prSet/>
      <dgm:spPr/>
      <dgm:t>
        <a:bodyPr/>
        <a:lstStyle/>
        <a:p>
          <a:endParaRPr lang="ru-RU"/>
        </a:p>
      </dgm:t>
    </dgm:pt>
    <dgm:pt modelId="{E3BD8E1A-4928-423C-9E72-66975697E210}">
      <dgm:prSet/>
      <dgm:spPr/>
      <dgm:t>
        <a:bodyPr/>
        <a:lstStyle/>
        <a:p>
          <a:endParaRPr lang="ru-RU"/>
        </a:p>
      </dgm:t>
    </dgm:pt>
    <dgm:pt modelId="{FAC4AA65-7267-43BD-9FDA-6995D06A251B}" type="parTrans" cxnId="{43B227B8-D8D9-4F15-AC44-EB30A60E4E62}">
      <dgm:prSet/>
      <dgm:spPr/>
      <dgm:t>
        <a:bodyPr/>
        <a:lstStyle/>
        <a:p>
          <a:endParaRPr lang="ru-RU"/>
        </a:p>
      </dgm:t>
    </dgm:pt>
    <dgm:pt modelId="{00629AD6-9D3F-4F5C-968A-1B4BECEA46AA}" type="sibTrans" cxnId="{43B227B8-D8D9-4F15-AC44-EB30A60E4E62}">
      <dgm:prSet/>
      <dgm:spPr/>
      <dgm:t>
        <a:bodyPr/>
        <a:lstStyle/>
        <a:p>
          <a:endParaRPr lang="ru-RU"/>
        </a:p>
      </dgm:t>
    </dgm:pt>
    <dgm:pt modelId="{B561FB2A-C43E-4C82-8C1B-312977D5A293}">
      <dgm:prSet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endParaRPr lang="ru-RU"/>
        </a:p>
      </dgm:t>
    </dgm:pt>
    <dgm:pt modelId="{7FE9F13F-0584-4A08-ADEC-844A233DCD41}" type="parTrans" cxnId="{AEF62D1C-2C6B-4968-8BED-82B000837242}">
      <dgm:prSet/>
      <dgm:spPr/>
      <dgm:t>
        <a:bodyPr/>
        <a:lstStyle/>
        <a:p>
          <a:endParaRPr lang="ru-RU"/>
        </a:p>
      </dgm:t>
    </dgm:pt>
    <dgm:pt modelId="{5973F1ED-2CEE-4722-8282-FC053104202E}" type="sibTrans" cxnId="{AEF62D1C-2C6B-4968-8BED-82B000837242}">
      <dgm:prSet/>
      <dgm:spPr/>
      <dgm:t>
        <a:bodyPr/>
        <a:lstStyle/>
        <a:p>
          <a:endParaRPr lang="ru-RU"/>
        </a:p>
      </dgm:t>
    </dgm:pt>
    <dgm:pt modelId="{FFF787B9-D48B-4CFA-B86C-C7063DF99F19}" type="pres">
      <dgm:prSet presAssocID="{2FE5AD78-5EAF-4E12-BF25-12DB5A74713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06C7E1-3D30-48EC-B7EA-004642BFC60C}" type="pres">
      <dgm:prSet presAssocID="{DD056096-F7DD-48A8-8F83-779D4E5447B4}" presName="circ1" presStyleLbl="vennNode1" presStyleIdx="0" presStyleCnt="7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4444FE89-F871-4D06-8A66-F7725DA23EAE}" type="pres">
      <dgm:prSet presAssocID="{DD056096-F7DD-48A8-8F83-779D4E5447B4}" presName="circ1Tx" presStyleLbl="revTx" presStyleIdx="0" presStyleCnt="0" custScaleX="144896" custScaleY="72379" custLinFactX="-59195" custLinFactY="91309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86B32-E3F2-40D5-8AAF-87256A23A191}" type="pres">
      <dgm:prSet presAssocID="{ED5C99EB-7675-484D-80C8-984D37DC35D3}" presName="circ2" presStyleLbl="vennNode1" presStyleIdx="1" presStyleCnt="7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9E0CA1D4-722F-4CFA-B914-6BE4D31BFEEE}" type="pres">
      <dgm:prSet presAssocID="{ED5C99EB-7675-484D-80C8-984D37DC35D3}" presName="circ2Tx" presStyleLbl="revTx" presStyleIdx="0" presStyleCnt="0" custScaleX="184090" custLinFactY="5973" custLinFactNeighborX="5230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0DCB0-82F6-42AC-9F56-8A23502DD628}" type="pres">
      <dgm:prSet presAssocID="{3CCAA55A-F9DE-4A2D-BB71-DBFDE7DE3A97}" presName="circ3" presStyleLbl="vennNode1" presStyleIdx="2" presStyleCnt="7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221F3291-097F-4A49-87C5-426887A5A211}" type="pres">
      <dgm:prSet presAssocID="{3CCAA55A-F9DE-4A2D-BB71-DBFDE7DE3A97}" presName="circ3Tx" presStyleLbl="revTx" presStyleIdx="0" presStyleCnt="0" custScaleX="206483" custLinFactX="-37284" custLinFactY="-94123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C3280-4913-43D3-A61F-C0527F633B9E}" type="pres">
      <dgm:prSet presAssocID="{D2ADCA10-8A42-4845-B564-5E8561760C6F}" presName="circ4" presStyleLbl="vennNode1" presStyleIdx="3" presStyleCnt="7" custLinFactNeighborY="-2129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D96EE025-3960-4E41-BD86-68BDB0BC4581}" type="pres">
      <dgm:prSet presAssocID="{D2ADCA10-8A42-4845-B564-5E8561760C6F}" presName="circ4Tx" presStyleLbl="revTx" presStyleIdx="0" presStyleCnt="0" custScaleX="165165" custLinFactY="-100000" custLinFactNeighborX="86741" custLinFactNeighborY="-1751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94E5F-C9DB-44EF-AF08-713E74732A77}" type="pres">
      <dgm:prSet presAssocID="{46DD04DC-5C5C-44B0-8CB9-81585BDBD691}" presName="circ5" presStyleLbl="vennNode1" presStyleIdx="4" presStyleCnt="7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7F4C2CF3-70D3-441B-AE3F-3F1B053279E7}" type="pres">
      <dgm:prSet presAssocID="{46DD04DC-5C5C-44B0-8CB9-81585BDBD691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8C0EF-CBF2-4905-9F23-35FBA4811CC8}" type="pres">
      <dgm:prSet presAssocID="{9D0452CB-EAC7-4C33-A852-6899142410BC}" presName="circ6" presStyleLbl="vennNode1" presStyleIdx="5" presStyleCnt="7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7FC3EF85-B839-4F68-BB9E-5616C375766D}" type="pres">
      <dgm:prSet presAssocID="{9D0452CB-EAC7-4C33-A852-6899142410BC}" presName="circ6Tx" presStyleLbl="revTx" presStyleIdx="0" presStyleCnt="0" custScaleX="154649" custLinFactY="-42412" custLinFactNeighborX="-535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A90E3-379F-4E6A-9A17-61FDAEA1C0AC}" type="pres">
      <dgm:prSet presAssocID="{594715B6-5E4B-4157-A60F-0B930A363B9F}" presName="circ7" presStyleLbl="vennNode1" presStyleIdx="6" presStyleCnt="7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98E24157-BC03-45CD-82F2-E4AE6D8ACD2B}" type="pres">
      <dgm:prSet presAssocID="{594715B6-5E4B-4157-A60F-0B930A363B9F}" presName="circ7Tx" presStyleLbl="revTx" presStyleIdx="0" presStyleCnt="0" custLinFactY="75301" custLinFactNeighborX="-12333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AD32F0-5A62-45F8-A746-83A7D930D42D}" srcId="{2FE5AD78-5EAF-4E12-BF25-12DB5A747134}" destId="{DD056096-F7DD-48A8-8F83-779D4E5447B4}" srcOrd="0" destOrd="0" parTransId="{4080124C-CE18-4A5F-BA43-6B652B664C60}" sibTransId="{C26ED74E-E31B-4FFF-ACE5-7A978098C615}"/>
    <dgm:cxn modelId="{6BFB0782-F78C-4494-9EBF-AF606008E78F}" type="presOf" srcId="{D2ADCA10-8A42-4845-B564-5E8561760C6F}" destId="{D96EE025-3960-4E41-BD86-68BDB0BC4581}" srcOrd="0" destOrd="0" presId="urn:microsoft.com/office/officeart/2005/8/layout/venn1"/>
    <dgm:cxn modelId="{35895330-554D-4323-BCD4-F888BF019DA2}" srcId="{2FE5AD78-5EAF-4E12-BF25-12DB5A747134}" destId="{9D0452CB-EAC7-4C33-A852-6899142410BC}" srcOrd="5" destOrd="0" parTransId="{B61E9180-C342-441E-BCA2-3D1310ACBF99}" sibTransId="{45AB2527-6C60-4E78-91F1-97149FAD47AC}"/>
    <dgm:cxn modelId="{105C15E1-12E6-4D02-91F0-8808532541EC}" type="presOf" srcId="{594715B6-5E4B-4157-A60F-0B930A363B9F}" destId="{98E24157-BC03-45CD-82F2-E4AE6D8ACD2B}" srcOrd="0" destOrd="0" presId="urn:microsoft.com/office/officeart/2005/8/layout/venn1"/>
    <dgm:cxn modelId="{BB029913-4FD1-4670-A6A9-EDA42669653C}" srcId="{2FE5AD78-5EAF-4E12-BF25-12DB5A747134}" destId="{D2ADCA10-8A42-4845-B564-5E8561760C6F}" srcOrd="3" destOrd="0" parTransId="{0846B646-94E3-4EC5-AF07-C611D26C8AB6}" sibTransId="{136CDF67-860D-432A-B664-DACAAD70D74A}"/>
    <dgm:cxn modelId="{43B227B8-D8D9-4F15-AC44-EB30A60E4E62}" srcId="{2FE5AD78-5EAF-4E12-BF25-12DB5A747134}" destId="{E3BD8E1A-4928-423C-9E72-66975697E210}" srcOrd="7" destOrd="0" parTransId="{FAC4AA65-7267-43BD-9FDA-6995D06A251B}" sibTransId="{00629AD6-9D3F-4F5C-968A-1B4BECEA46AA}"/>
    <dgm:cxn modelId="{EFFCB722-D332-4C7B-B603-0C4D2F881CD1}" type="presOf" srcId="{9D0452CB-EAC7-4C33-A852-6899142410BC}" destId="{7FC3EF85-B839-4F68-BB9E-5616C375766D}" srcOrd="0" destOrd="0" presId="urn:microsoft.com/office/officeart/2005/8/layout/venn1"/>
    <dgm:cxn modelId="{2D36900F-62B5-48E6-A48F-81E196CDF5B5}" srcId="{2FE5AD78-5EAF-4E12-BF25-12DB5A747134}" destId="{3CCAA55A-F9DE-4A2D-BB71-DBFDE7DE3A97}" srcOrd="2" destOrd="0" parTransId="{BAEBDF92-7995-4DD3-A789-95BC29766974}" sibTransId="{8560686B-002E-4F34-87D9-E915BE23DAC5}"/>
    <dgm:cxn modelId="{9CEE4013-D194-45C7-91EC-2A31663615B9}" srcId="{2FE5AD78-5EAF-4E12-BF25-12DB5A747134}" destId="{594715B6-5E4B-4157-A60F-0B930A363B9F}" srcOrd="6" destOrd="0" parTransId="{251A6B81-4CF1-47DB-98F6-19290B2F1CE0}" sibTransId="{3280A713-1AD3-45DB-A763-A20D35589D08}"/>
    <dgm:cxn modelId="{AEF62D1C-2C6B-4968-8BED-82B000837242}" srcId="{2FE5AD78-5EAF-4E12-BF25-12DB5A747134}" destId="{B561FB2A-C43E-4C82-8C1B-312977D5A293}" srcOrd="8" destOrd="0" parTransId="{7FE9F13F-0584-4A08-ADEC-844A233DCD41}" sibTransId="{5973F1ED-2CEE-4722-8282-FC053104202E}"/>
    <dgm:cxn modelId="{9A48942D-E0FD-4F25-8FAE-42F4590590D0}" type="presOf" srcId="{DD056096-F7DD-48A8-8F83-779D4E5447B4}" destId="{4444FE89-F871-4D06-8A66-F7725DA23EAE}" srcOrd="0" destOrd="0" presId="urn:microsoft.com/office/officeart/2005/8/layout/venn1"/>
    <dgm:cxn modelId="{A8ECBD29-6D86-4D37-94E4-FCDA346AF5B8}" type="presOf" srcId="{ED5C99EB-7675-484D-80C8-984D37DC35D3}" destId="{9E0CA1D4-722F-4CFA-B914-6BE4D31BFEEE}" srcOrd="0" destOrd="0" presId="urn:microsoft.com/office/officeart/2005/8/layout/venn1"/>
    <dgm:cxn modelId="{FAED0359-A7C8-4781-ABA1-B4250D445D43}" srcId="{2FE5AD78-5EAF-4E12-BF25-12DB5A747134}" destId="{ED5C99EB-7675-484D-80C8-984D37DC35D3}" srcOrd="1" destOrd="0" parTransId="{F8937797-E1EE-4B90-A430-43C3A3CB47B9}" sibTransId="{D5DEE743-AFDC-45C8-AA09-E633346C887E}"/>
    <dgm:cxn modelId="{D37EBC4A-3905-4F5A-AFC4-F87BABD4FA65}" type="presOf" srcId="{2FE5AD78-5EAF-4E12-BF25-12DB5A747134}" destId="{FFF787B9-D48B-4CFA-B86C-C7063DF99F19}" srcOrd="0" destOrd="0" presId="urn:microsoft.com/office/officeart/2005/8/layout/venn1"/>
    <dgm:cxn modelId="{14E3A749-17D6-4FD5-9C59-9CBDBC4B90C3}" srcId="{2FE5AD78-5EAF-4E12-BF25-12DB5A747134}" destId="{46DD04DC-5C5C-44B0-8CB9-81585BDBD691}" srcOrd="4" destOrd="0" parTransId="{732A62B9-1B1F-4BDF-9EE8-41AE9984B46D}" sibTransId="{28272CA3-76E9-4D5B-896E-8B4328D23530}"/>
    <dgm:cxn modelId="{7FF34961-74AE-4B61-9079-5EB4A9BA4EC9}" type="presOf" srcId="{46DD04DC-5C5C-44B0-8CB9-81585BDBD691}" destId="{7F4C2CF3-70D3-441B-AE3F-3F1B053279E7}" srcOrd="0" destOrd="0" presId="urn:microsoft.com/office/officeart/2005/8/layout/venn1"/>
    <dgm:cxn modelId="{FE378363-40AD-48FD-9BAB-8C30DE411E5D}" type="presOf" srcId="{3CCAA55A-F9DE-4A2D-BB71-DBFDE7DE3A97}" destId="{221F3291-097F-4A49-87C5-426887A5A211}" srcOrd="0" destOrd="0" presId="urn:microsoft.com/office/officeart/2005/8/layout/venn1"/>
    <dgm:cxn modelId="{DCB817AE-DD23-4D7B-8886-E8633159D5FE}" type="presParOf" srcId="{FFF787B9-D48B-4CFA-B86C-C7063DF99F19}" destId="{8F06C7E1-3D30-48EC-B7EA-004642BFC60C}" srcOrd="0" destOrd="0" presId="urn:microsoft.com/office/officeart/2005/8/layout/venn1"/>
    <dgm:cxn modelId="{769D79AF-991D-48FD-8DC0-BD97C9E832D3}" type="presParOf" srcId="{FFF787B9-D48B-4CFA-B86C-C7063DF99F19}" destId="{4444FE89-F871-4D06-8A66-F7725DA23EAE}" srcOrd="1" destOrd="0" presId="urn:microsoft.com/office/officeart/2005/8/layout/venn1"/>
    <dgm:cxn modelId="{3D862DFA-CD08-40A2-8041-16A9D1AC2C5D}" type="presParOf" srcId="{FFF787B9-D48B-4CFA-B86C-C7063DF99F19}" destId="{8EA86B32-E3F2-40D5-8AAF-87256A23A191}" srcOrd="2" destOrd="0" presId="urn:microsoft.com/office/officeart/2005/8/layout/venn1"/>
    <dgm:cxn modelId="{52E68DA9-3262-4353-8E25-37BF06E28037}" type="presParOf" srcId="{FFF787B9-D48B-4CFA-B86C-C7063DF99F19}" destId="{9E0CA1D4-722F-4CFA-B914-6BE4D31BFEEE}" srcOrd="3" destOrd="0" presId="urn:microsoft.com/office/officeart/2005/8/layout/venn1"/>
    <dgm:cxn modelId="{3B3120DB-B743-4869-95C1-FC06C072EC96}" type="presParOf" srcId="{FFF787B9-D48B-4CFA-B86C-C7063DF99F19}" destId="{53E0DCB0-82F6-42AC-9F56-8A23502DD628}" srcOrd="4" destOrd="0" presId="urn:microsoft.com/office/officeart/2005/8/layout/venn1"/>
    <dgm:cxn modelId="{0776DF7F-9913-420C-9A75-3494B564139D}" type="presParOf" srcId="{FFF787B9-D48B-4CFA-B86C-C7063DF99F19}" destId="{221F3291-097F-4A49-87C5-426887A5A211}" srcOrd="5" destOrd="0" presId="urn:microsoft.com/office/officeart/2005/8/layout/venn1"/>
    <dgm:cxn modelId="{CA3A87EE-CA21-49EE-9EBA-BF807B0951E3}" type="presParOf" srcId="{FFF787B9-D48B-4CFA-B86C-C7063DF99F19}" destId="{82DC3280-4913-43D3-A61F-C0527F633B9E}" srcOrd="6" destOrd="0" presId="urn:microsoft.com/office/officeart/2005/8/layout/venn1"/>
    <dgm:cxn modelId="{28B4E78D-879B-4A7B-BB11-55E51B988467}" type="presParOf" srcId="{FFF787B9-D48B-4CFA-B86C-C7063DF99F19}" destId="{D96EE025-3960-4E41-BD86-68BDB0BC4581}" srcOrd="7" destOrd="0" presId="urn:microsoft.com/office/officeart/2005/8/layout/venn1"/>
    <dgm:cxn modelId="{62536662-965B-4F57-B603-92165EA12414}" type="presParOf" srcId="{FFF787B9-D48B-4CFA-B86C-C7063DF99F19}" destId="{88294E5F-C9DB-44EF-AF08-713E74732A77}" srcOrd="8" destOrd="0" presId="urn:microsoft.com/office/officeart/2005/8/layout/venn1"/>
    <dgm:cxn modelId="{6896B0A6-2ED7-4EF8-8939-1EC134A260EA}" type="presParOf" srcId="{FFF787B9-D48B-4CFA-B86C-C7063DF99F19}" destId="{7F4C2CF3-70D3-441B-AE3F-3F1B053279E7}" srcOrd="9" destOrd="0" presId="urn:microsoft.com/office/officeart/2005/8/layout/venn1"/>
    <dgm:cxn modelId="{0E7E6EE3-BDA8-444C-B745-70F12CCAA15A}" type="presParOf" srcId="{FFF787B9-D48B-4CFA-B86C-C7063DF99F19}" destId="{76E8C0EF-CBF2-4905-9F23-35FBA4811CC8}" srcOrd="10" destOrd="0" presId="urn:microsoft.com/office/officeart/2005/8/layout/venn1"/>
    <dgm:cxn modelId="{8955181C-7E02-4A65-8162-55A3A3B7AADE}" type="presParOf" srcId="{FFF787B9-D48B-4CFA-B86C-C7063DF99F19}" destId="{7FC3EF85-B839-4F68-BB9E-5616C375766D}" srcOrd="11" destOrd="0" presId="urn:microsoft.com/office/officeart/2005/8/layout/venn1"/>
    <dgm:cxn modelId="{98BFCC61-FF69-4702-854F-268433B6ACBE}" type="presParOf" srcId="{FFF787B9-D48B-4CFA-B86C-C7063DF99F19}" destId="{53BA90E3-379F-4E6A-9A17-61FDAEA1C0AC}" srcOrd="12" destOrd="0" presId="urn:microsoft.com/office/officeart/2005/8/layout/venn1"/>
    <dgm:cxn modelId="{7F930477-045E-4209-A19F-3993602ED909}" type="presParOf" srcId="{FFF787B9-D48B-4CFA-B86C-C7063DF99F19}" destId="{98E24157-BC03-45CD-82F2-E4AE6D8ACD2B}" srcOrd="13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FDBA46-6BEC-44E6-BE39-5C3FFD913C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ECEB81-2BA2-4913-B05C-BF0A2FCF1114}">
      <dgm:prSet custT="1"/>
      <dgm:spPr/>
      <dgm:t>
        <a:bodyPr/>
        <a:lstStyle/>
        <a:p>
          <a:pPr algn="ctr" rtl="0"/>
          <a:r>
            <a:rPr lang="ru-RU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Территориальное отраслевое соглашение в отношении муниципальных образовательных  организаций, находящихся в ведении департамента образования Администрации города Тюмени на 2019 – 2022 годы № 3–19 С от 12.03.2019 </a:t>
          </a:r>
          <a:endParaRPr lang="ru-RU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D19366-7EB3-4532-9F42-BD0E0A391E44}" type="parTrans" cxnId="{47C26620-DEC3-4A28-BFC4-908729F2D3B4}">
      <dgm:prSet/>
      <dgm:spPr/>
      <dgm:t>
        <a:bodyPr/>
        <a:lstStyle/>
        <a:p>
          <a:endParaRPr lang="ru-RU"/>
        </a:p>
      </dgm:t>
    </dgm:pt>
    <dgm:pt modelId="{B364172F-B9C2-4D9D-BAE8-63EDF72D6D4D}" type="sibTrans" cxnId="{47C26620-DEC3-4A28-BFC4-908729F2D3B4}">
      <dgm:prSet/>
      <dgm:spPr/>
      <dgm:t>
        <a:bodyPr/>
        <a:lstStyle/>
        <a:p>
          <a:endParaRPr lang="ru-RU"/>
        </a:p>
      </dgm:t>
    </dgm:pt>
    <dgm:pt modelId="{5AB87D8E-C149-4B16-A39D-852641DCFF9A}" type="pres">
      <dgm:prSet presAssocID="{D2FDBA46-6BEC-44E6-BE39-5C3FFD913C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D0AD6A-7473-41A8-B4F4-0D6BA4C5F084}" type="pres">
      <dgm:prSet presAssocID="{47ECEB81-2BA2-4913-B05C-BF0A2FCF111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8F8539-549C-45C5-9D4F-367ADDA90CAD}" type="presOf" srcId="{D2FDBA46-6BEC-44E6-BE39-5C3FFD913C28}" destId="{5AB87D8E-C149-4B16-A39D-852641DCFF9A}" srcOrd="0" destOrd="0" presId="urn:microsoft.com/office/officeart/2005/8/layout/vList2"/>
    <dgm:cxn modelId="{47C26620-DEC3-4A28-BFC4-908729F2D3B4}" srcId="{D2FDBA46-6BEC-44E6-BE39-5C3FFD913C28}" destId="{47ECEB81-2BA2-4913-B05C-BF0A2FCF1114}" srcOrd="0" destOrd="0" parTransId="{74D19366-7EB3-4532-9F42-BD0E0A391E44}" sibTransId="{B364172F-B9C2-4D9D-BAE8-63EDF72D6D4D}"/>
    <dgm:cxn modelId="{61457652-4265-4CFC-9CDA-549C92E85031}" type="presOf" srcId="{47ECEB81-2BA2-4913-B05C-BF0A2FCF1114}" destId="{ADD0AD6A-7473-41A8-B4F4-0D6BA4C5F084}" srcOrd="0" destOrd="0" presId="urn:microsoft.com/office/officeart/2005/8/layout/vList2"/>
    <dgm:cxn modelId="{B0CE53B9-6C40-4BC4-9613-A97DE6624373}" type="presParOf" srcId="{5AB87D8E-C149-4B16-A39D-852641DCFF9A}" destId="{ADD0AD6A-7473-41A8-B4F4-0D6BA4C5F0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15AC34-CF43-4AE8-9DDA-F3A3002CB66A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E297BFA8-F627-4E0D-B43F-038A140E8EEF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городском Профсоюзе составлен график мониторинга по срокам действия коллективных договоров в ОУ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66C15A-3350-40DD-B3B9-C1BE8223291D}" type="parTrans" cxnId="{CF9F9243-CA25-464F-80C4-2D20087CBB9B}">
      <dgm:prSet/>
      <dgm:spPr/>
      <dgm:t>
        <a:bodyPr/>
        <a:lstStyle/>
        <a:p>
          <a:endParaRPr lang="ru-RU"/>
        </a:p>
      </dgm:t>
    </dgm:pt>
    <dgm:pt modelId="{E167D650-31C0-4493-9D28-BF99F3D30DE3}" type="sibTrans" cxnId="{CF9F9243-CA25-464F-80C4-2D20087CBB9B}">
      <dgm:prSet/>
      <dgm:spPr/>
      <dgm:t>
        <a:bodyPr/>
        <a:lstStyle/>
        <a:p>
          <a:endParaRPr lang="ru-RU"/>
        </a:p>
      </dgm:t>
    </dgm:pt>
    <dgm:pt modelId="{BF10D803-8CC1-42D8-9562-7E3B185F2E1D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 2019 году коллективные договоры заключены в 110 учреждениях (97%)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AA1B9B-EF94-4443-806F-2B8B47B4A1CB}" type="parTrans" cxnId="{4DD2999F-0EDD-4147-A943-879F14151350}">
      <dgm:prSet/>
      <dgm:spPr/>
      <dgm:t>
        <a:bodyPr/>
        <a:lstStyle/>
        <a:p>
          <a:endParaRPr lang="ru-RU"/>
        </a:p>
      </dgm:t>
    </dgm:pt>
    <dgm:pt modelId="{19B5F5C1-1F47-4DC5-8582-D40BEB62CB7C}" type="sibTrans" cxnId="{4DD2999F-0EDD-4147-A943-879F14151350}">
      <dgm:prSet/>
      <dgm:spPr/>
      <dgm:t>
        <a:bodyPr/>
        <a:lstStyle/>
        <a:p>
          <a:endParaRPr lang="ru-RU"/>
        </a:p>
      </dgm:t>
    </dgm:pt>
    <dgm:pt modelId="{3097766E-D2B1-4143-ABE6-BE1413E51665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lvl="0" indent="0" defTabSz="57785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Коллективный договор обеспечивает соблюдение трудовых прав и социальных гарантий.</a:t>
          </a:r>
        </a:p>
        <a:p>
          <a:pPr marL="0" marR="0" lvl="0" indent="0" defTabSz="57785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Председатель ППО включен в состав комиссии по распределению                                                 стимулирующих выплат (премий)</a:t>
          </a:r>
          <a:endParaRPr lang="ru-RU" sz="1300" dirty="0"/>
        </a:p>
      </dgm:t>
    </dgm:pt>
    <dgm:pt modelId="{CE216889-C8D4-4A23-8A0C-04CEE52290AC}" type="parTrans" cxnId="{1928B95E-5949-4103-BE60-C849E1B0FE5F}">
      <dgm:prSet/>
      <dgm:spPr/>
      <dgm:t>
        <a:bodyPr/>
        <a:lstStyle/>
        <a:p>
          <a:endParaRPr lang="ru-RU"/>
        </a:p>
      </dgm:t>
    </dgm:pt>
    <dgm:pt modelId="{7DDE8910-7A57-4B15-A1EE-AF88F1476C67}" type="sibTrans" cxnId="{1928B95E-5949-4103-BE60-C849E1B0FE5F}">
      <dgm:prSet/>
      <dgm:spPr/>
      <dgm:t>
        <a:bodyPr/>
        <a:lstStyle/>
        <a:p>
          <a:endParaRPr lang="ru-RU"/>
        </a:p>
      </dgm:t>
    </dgm:pt>
    <dgm:pt modelId="{670C3312-11EE-4AEF-A22E-70003C4510F8}" type="pres">
      <dgm:prSet presAssocID="{FB15AC34-CF43-4AE8-9DDA-F3A3002CB6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34D511-6826-44E3-AF12-79E4146485BC}" type="pres">
      <dgm:prSet presAssocID="{3097766E-D2B1-4143-ABE6-BE1413E51665}" presName="boxAndChildren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7501E10-3378-4CCD-ADF0-0F4FC662A144}" type="pres">
      <dgm:prSet presAssocID="{3097766E-D2B1-4143-ABE6-BE1413E51665}" presName="parentTextBox" presStyleLbl="node1" presStyleIdx="0" presStyleCnt="3" custLinFactNeighborX="-7869" custLinFactNeighborY="-2474"/>
      <dgm:spPr/>
      <dgm:t>
        <a:bodyPr/>
        <a:lstStyle/>
        <a:p>
          <a:endParaRPr lang="ru-RU"/>
        </a:p>
      </dgm:t>
    </dgm:pt>
    <dgm:pt modelId="{6DB604D4-5A25-4171-A30C-DCC79BCD6F72}" type="pres">
      <dgm:prSet presAssocID="{19B5F5C1-1F47-4DC5-8582-D40BEB62CB7C}" presName="s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DBA7CA3-ABAD-4C92-9320-46ABD2D0A259}" type="pres">
      <dgm:prSet presAssocID="{BF10D803-8CC1-42D8-9562-7E3B185F2E1D}" presName="arrowAndChildren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2312215-F5AF-4F97-89E3-62B772E17B6B}" type="pres">
      <dgm:prSet presAssocID="{BF10D803-8CC1-42D8-9562-7E3B185F2E1D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AE1D4CC1-6DA3-46B3-851D-BF9D4FF3A368}" type="pres">
      <dgm:prSet presAssocID="{E167D650-31C0-4493-9D28-BF99F3D30DE3}" presName="s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02DB715-8564-403F-8F87-08704C17CFC8}" type="pres">
      <dgm:prSet presAssocID="{E297BFA8-F627-4E0D-B43F-038A140E8EEF}" presName="arrowAndChildren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3134FAE-8247-4AFA-BD5F-5358C7C6DCF1}" type="pres">
      <dgm:prSet presAssocID="{E297BFA8-F627-4E0D-B43F-038A140E8EEF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1928B95E-5949-4103-BE60-C849E1B0FE5F}" srcId="{FB15AC34-CF43-4AE8-9DDA-F3A3002CB66A}" destId="{3097766E-D2B1-4143-ABE6-BE1413E51665}" srcOrd="2" destOrd="0" parTransId="{CE216889-C8D4-4A23-8A0C-04CEE52290AC}" sibTransId="{7DDE8910-7A57-4B15-A1EE-AF88F1476C67}"/>
    <dgm:cxn modelId="{4DD2999F-0EDD-4147-A943-879F14151350}" srcId="{FB15AC34-CF43-4AE8-9DDA-F3A3002CB66A}" destId="{BF10D803-8CC1-42D8-9562-7E3B185F2E1D}" srcOrd="1" destOrd="0" parTransId="{2BAA1B9B-EF94-4443-806F-2B8B47B4A1CB}" sibTransId="{19B5F5C1-1F47-4DC5-8582-D40BEB62CB7C}"/>
    <dgm:cxn modelId="{DB131443-32F6-4911-8D54-C4D0D2C95063}" type="presOf" srcId="{FB15AC34-CF43-4AE8-9DDA-F3A3002CB66A}" destId="{670C3312-11EE-4AEF-A22E-70003C4510F8}" srcOrd="0" destOrd="0" presId="urn:microsoft.com/office/officeart/2005/8/layout/process4"/>
    <dgm:cxn modelId="{1C89D841-92D5-41CC-B98E-95D1BA59CDCE}" type="presOf" srcId="{E297BFA8-F627-4E0D-B43F-038A140E8EEF}" destId="{43134FAE-8247-4AFA-BD5F-5358C7C6DCF1}" srcOrd="0" destOrd="0" presId="urn:microsoft.com/office/officeart/2005/8/layout/process4"/>
    <dgm:cxn modelId="{2F67922A-90DC-46A2-8F11-84B2A23A3134}" type="presOf" srcId="{3097766E-D2B1-4143-ABE6-BE1413E51665}" destId="{47501E10-3378-4CCD-ADF0-0F4FC662A144}" srcOrd="0" destOrd="0" presId="urn:microsoft.com/office/officeart/2005/8/layout/process4"/>
    <dgm:cxn modelId="{D5E9F2F6-36A9-42F2-8183-384EF035C3A8}" type="presOf" srcId="{BF10D803-8CC1-42D8-9562-7E3B185F2E1D}" destId="{72312215-F5AF-4F97-89E3-62B772E17B6B}" srcOrd="0" destOrd="0" presId="urn:microsoft.com/office/officeart/2005/8/layout/process4"/>
    <dgm:cxn modelId="{CF9F9243-CA25-464F-80C4-2D20087CBB9B}" srcId="{FB15AC34-CF43-4AE8-9DDA-F3A3002CB66A}" destId="{E297BFA8-F627-4E0D-B43F-038A140E8EEF}" srcOrd="0" destOrd="0" parTransId="{D466C15A-3350-40DD-B3B9-C1BE8223291D}" sibTransId="{E167D650-31C0-4493-9D28-BF99F3D30DE3}"/>
    <dgm:cxn modelId="{0A8227C0-832B-4D03-8CB7-35D4C452885D}" type="presParOf" srcId="{670C3312-11EE-4AEF-A22E-70003C4510F8}" destId="{DD34D511-6826-44E3-AF12-79E4146485BC}" srcOrd="0" destOrd="0" presId="urn:microsoft.com/office/officeart/2005/8/layout/process4"/>
    <dgm:cxn modelId="{599DFC6F-F944-4C38-A5D2-75634700F229}" type="presParOf" srcId="{DD34D511-6826-44E3-AF12-79E4146485BC}" destId="{47501E10-3378-4CCD-ADF0-0F4FC662A144}" srcOrd="0" destOrd="0" presId="urn:microsoft.com/office/officeart/2005/8/layout/process4"/>
    <dgm:cxn modelId="{08668893-ED28-4561-A219-F2E9F9409401}" type="presParOf" srcId="{670C3312-11EE-4AEF-A22E-70003C4510F8}" destId="{6DB604D4-5A25-4171-A30C-DCC79BCD6F72}" srcOrd="1" destOrd="0" presId="urn:microsoft.com/office/officeart/2005/8/layout/process4"/>
    <dgm:cxn modelId="{AE0A293F-0228-4664-BFEE-433D11EC87BC}" type="presParOf" srcId="{670C3312-11EE-4AEF-A22E-70003C4510F8}" destId="{7DBA7CA3-ABAD-4C92-9320-46ABD2D0A259}" srcOrd="2" destOrd="0" presId="urn:microsoft.com/office/officeart/2005/8/layout/process4"/>
    <dgm:cxn modelId="{1D76AAA6-1C1E-49AF-9B56-CD2BE4AE75C2}" type="presParOf" srcId="{7DBA7CA3-ABAD-4C92-9320-46ABD2D0A259}" destId="{72312215-F5AF-4F97-89E3-62B772E17B6B}" srcOrd="0" destOrd="0" presId="urn:microsoft.com/office/officeart/2005/8/layout/process4"/>
    <dgm:cxn modelId="{63B2C4C4-0AE4-47DF-974E-85620A4BDC02}" type="presParOf" srcId="{670C3312-11EE-4AEF-A22E-70003C4510F8}" destId="{AE1D4CC1-6DA3-46B3-851D-BF9D4FF3A368}" srcOrd="3" destOrd="0" presId="urn:microsoft.com/office/officeart/2005/8/layout/process4"/>
    <dgm:cxn modelId="{525E63CB-BCE4-479B-8F92-96A38CDC0FFF}" type="presParOf" srcId="{670C3312-11EE-4AEF-A22E-70003C4510F8}" destId="{C02DB715-8564-403F-8F87-08704C17CFC8}" srcOrd="4" destOrd="0" presId="urn:microsoft.com/office/officeart/2005/8/layout/process4"/>
    <dgm:cxn modelId="{1F0BF048-7731-4F36-A982-B9BF17CAEEBF}" type="presParOf" srcId="{C02DB715-8564-403F-8F87-08704C17CFC8}" destId="{43134FAE-8247-4AFA-BD5F-5358C7C6DCF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5BB3A4-ED00-482C-808C-A04177D8946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B290BA-BC9F-41B5-989A-D2D8697EA586}">
      <dgm:prSet/>
      <dgm:spPr/>
      <dgm:t>
        <a:bodyPr/>
        <a:lstStyle/>
        <a:p>
          <a:pPr rtl="0"/>
          <a:r>
            <a:rPr lang="ru-RU" dirty="0" smtClean="0"/>
            <a:t>Все финансовые расходы контролирует Президиум городской организации Профсоюза</a:t>
          </a:r>
          <a:endParaRPr lang="ru-RU" dirty="0"/>
        </a:p>
      </dgm:t>
    </dgm:pt>
    <dgm:pt modelId="{B0073A84-4D9E-4A17-9128-80FD2B3743E6}" type="parTrans" cxnId="{B475BEDB-6A94-4414-A347-0E046D4E8752}">
      <dgm:prSet/>
      <dgm:spPr/>
      <dgm:t>
        <a:bodyPr/>
        <a:lstStyle/>
        <a:p>
          <a:endParaRPr lang="ru-RU"/>
        </a:p>
      </dgm:t>
    </dgm:pt>
    <dgm:pt modelId="{5AD5D18A-7E50-41F6-82AB-C2C29C55625D}" type="sibTrans" cxnId="{B475BEDB-6A94-4414-A347-0E046D4E8752}">
      <dgm:prSet/>
      <dgm:spPr/>
      <dgm:t>
        <a:bodyPr/>
        <a:lstStyle/>
        <a:p>
          <a:endParaRPr lang="ru-RU"/>
        </a:p>
      </dgm:t>
    </dgm:pt>
    <dgm:pt modelId="{7E7955D8-F1D0-4AD1-B80C-C9DF373D07C2}">
      <dgm:prSet/>
      <dgm:spPr/>
      <dgm:t>
        <a:bodyPr/>
        <a:lstStyle/>
        <a:p>
          <a:pPr rtl="0"/>
          <a:r>
            <a:rPr lang="ru-RU" dirty="0" smtClean="0"/>
            <a:t>Смету доходов и расходов утверждает Горком Профсоюза</a:t>
          </a:r>
          <a:endParaRPr lang="ru-RU" dirty="0"/>
        </a:p>
      </dgm:t>
    </dgm:pt>
    <dgm:pt modelId="{80B279E1-30A8-4E1D-9A51-B1A42A6C7A28}" type="parTrans" cxnId="{3EB87BEF-1CEC-4182-AF2E-0FD90CDE0DBE}">
      <dgm:prSet/>
      <dgm:spPr/>
      <dgm:t>
        <a:bodyPr/>
        <a:lstStyle/>
        <a:p>
          <a:endParaRPr lang="ru-RU"/>
        </a:p>
      </dgm:t>
    </dgm:pt>
    <dgm:pt modelId="{81B1F6F3-F9FF-4C91-A322-A94D1134D76F}" type="sibTrans" cxnId="{3EB87BEF-1CEC-4182-AF2E-0FD90CDE0DBE}">
      <dgm:prSet/>
      <dgm:spPr/>
      <dgm:t>
        <a:bodyPr/>
        <a:lstStyle/>
        <a:p>
          <a:endParaRPr lang="ru-RU"/>
        </a:p>
      </dgm:t>
    </dgm:pt>
    <dgm:pt modelId="{3FC0DD35-6CCF-4798-9A18-F22BE3F7E519}" type="pres">
      <dgm:prSet presAssocID="{005BB3A4-ED00-482C-808C-A04177D894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8CAF075-A081-4EFC-B3DC-58B79D69590A}" type="pres">
      <dgm:prSet presAssocID="{6BB290BA-BC9F-41B5-989A-D2D8697EA586}" presName="hierRoot1" presStyleCnt="0">
        <dgm:presLayoutVars>
          <dgm:hierBranch val="init"/>
        </dgm:presLayoutVars>
      </dgm:prSet>
      <dgm:spPr/>
    </dgm:pt>
    <dgm:pt modelId="{1B2B758A-E7CB-412E-BDE6-3875C55126D3}" type="pres">
      <dgm:prSet presAssocID="{6BB290BA-BC9F-41B5-989A-D2D8697EA586}" presName="rootComposite1" presStyleCnt="0"/>
      <dgm:spPr/>
    </dgm:pt>
    <dgm:pt modelId="{3ABD2AD2-FF1C-4078-BA6D-1EE43E80B815}" type="pres">
      <dgm:prSet presAssocID="{6BB290BA-BC9F-41B5-989A-D2D8697EA586}" presName="rootText1" presStyleLbl="node0" presStyleIdx="0" presStyleCnt="2" custScaleX="483411" custLinFactX="-100000" custLinFactNeighborX="-107640" custLinFactNeighborY="-18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95B0BD-ABCC-4B31-9A61-F503261F93B4}" type="pres">
      <dgm:prSet presAssocID="{6BB290BA-BC9F-41B5-989A-D2D8697EA58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0714743-AF67-42E7-A014-5B2CEA221C1C}" type="pres">
      <dgm:prSet presAssocID="{6BB290BA-BC9F-41B5-989A-D2D8697EA586}" presName="hierChild2" presStyleCnt="0"/>
      <dgm:spPr/>
    </dgm:pt>
    <dgm:pt modelId="{C6AB1F3B-C947-446D-ADB0-25100468D7EE}" type="pres">
      <dgm:prSet presAssocID="{6BB290BA-BC9F-41B5-989A-D2D8697EA586}" presName="hierChild3" presStyleCnt="0"/>
      <dgm:spPr/>
    </dgm:pt>
    <dgm:pt modelId="{3CD9FB4C-241D-4FB5-B723-38A2DF06B695}" type="pres">
      <dgm:prSet presAssocID="{7E7955D8-F1D0-4AD1-B80C-C9DF373D07C2}" presName="hierRoot1" presStyleCnt="0">
        <dgm:presLayoutVars>
          <dgm:hierBranch val="init"/>
        </dgm:presLayoutVars>
      </dgm:prSet>
      <dgm:spPr/>
    </dgm:pt>
    <dgm:pt modelId="{69FE8E01-3728-4575-8536-75883E0ABBCE}" type="pres">
      <dgm:prSet presAssocID="{7E7955D8-F1D0-4AD1-B80C-C9DF373D07C2}" presName="rootComposite1" presStyleCnt="0"/>
      <dgm:spPr/>
    </dgm:pt>
    <dgm:pt modelId="{A6ABDA36-66F8-4584-8759-852A59A99879}" type="pres">
      <dgm:prSet presAssocID="{7E7955D8-F1D0-4AD1-B80C-C9DF373D07C2}" presName="rootText1" presStyleLbl="node0" presStyleIdx="1" presStyleCnt="2" custScaleX="425434" custLinFactNeighborX="-26592" custLinFactNeighborY="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D51F90-B86B-4E1D-BD02-618120EE72E4}" type="pres">
      <dgm:prSet presAssocID="{7E7955D8-F1D0-4AD1-B80C-C9DF373D07C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BB21636-A781-4BAE-B369-F09EF6D2AFFA}" type="pres">
      <dgm:prSet presAssocID="{7E7955D8-F1D0-4AD1-B80C-C9DF373D07C2}" presName="hierChild2" presStyleCnt="0"/>
      <dgm:spPr/>
    </dgm:pt>
    <dgm:pt modelId="{B1195DB3-B031-4999-A5ED-967ACF14A6F6}" type="pres">
      <dgm:prSet presAssocID="{7E7955D8-F1D0-4AD1-B80C-C9DF373D07C2}" presName="hierChild3" presStyleCnt="0"/>
      <dgm:spPr/>
    </dgm:pt>
  </dgm:ptLst>
  <dgm:cxnLst>
    <dgm:cxn modelId="{3E9D0A3F-7FE9-42A2-AAD4-BB49F532019C}" type="presOf" srcId="{6BB290BA-BC9F-41B5-989A-D2D8697EA586}" destId="{FC95B0BD-ABCC-4B31-9A61-F503261F93B4}" srcOrd="1" destOrd="0" presId="urn:microsoft.com/office/officeart/2005/8/layout/orgChart1"/>
    <dgm:cxn modelId="{0E274971-F0CD-4BA7-911A-8CB3979353A4}" type="presOf" srcId="{005BB3A4-ED00-482C-808C-A04177D89469}" destId="{3FC0DD35-6CCF-4798-9A18-F22BE3F7E519}" srcOrd="0" destOrd="0" presId="urn:microsoft.com/office/officeart/2005/8/layout/orgChart1"/>
    <dgm:cxn modelId="{3EB87BEF-1CEC-4182-AF2E-0FD90CDE0DBE}" srcId="{005BB3A4-ED00-482C-808C-A04177D89469}" destId="{7E7955D8-F1D0-4AD1-B80C-C9DF373D07C2}" srcOrd="1" destOrd="0" parTransId="{80B279E1-30A8-4E1D-9A51-B1A42A6C7A28}" sibTransId="{81B1F6F3-F9FF-4C91-A322-A94D1134D76F}"/>
    <dgm:cxn modelId="{E9FFDE43-C32C-4438-B9C0-9B62FC045D29}" type="presOf" srcId="{7E7955D8-F1D0-4AD1-B80C-C9DF373D07C2}" destId="{A6ABDA36-66F8-4584-8759-852A59A99879}" srcOrd="0" destOrd="0" presId="urn:microsoft.com/office/officeart/2005/8/layout/orgChart1"/>
    <dgm:cxn modelId="{B475BEDB-6A94-4414-A347-0E046D4E8752}" srcId="{005BB3A4-ED00-482C-808C-A04177D89469}" destId="{6BB290BA-BC9F-41B5-989A-D2D8697EA586}" srcOrd="0" destOrd="0" parTransId="{B0073A84-4D9E-4A17-9128-80FD2B3743E6}" sibTransId="{5AD5D18A-7E50-41F6-82AB-C2C29C55625D}"/>
    <dgm:cxn modelId="{A0F0D380-AC1A-4475-ADD6-A93F719E8A06}" type="presOf" srcId="{7E7955D8-F1D0-4AD1-B80C-C9DF373D07C2}" destId="{FAD51F90-B86B-4E1D-BD02-618120EE72E4}" srcOrd="1" destOrd="0" presId="urn:microsoft.com/office/officeart/2005/8/layout/orgChart1"/>
    <dgm:cxn modelId="{1AB6F838-3930-432A-B94E-133A06148CF5}" type="presOf" srcId="{6BB290BA-BC9F-41B5-989A-D2D8697EA586}" destId="{3ABD2AD2-FF1C-4078-BA6D-1EE43E80B815}" srcOrd="0" destOrd="0" presId="urn:microsoft.com/office/officeart/2005/8/layout/orgChart1"/>
    <dgm:cxn modelId="{A5EABF43-C3C0-4E95-874F-8B859376DA3B}" type="presParOf" srcId="{3FC0DD35-6CCF-4798-9A18-F22BE3F7E519}" destId="{C8CAF075-A081-4EFC-B3DC-58B79D69590A}" srcOrd="0" destOrd="0" presId="urn:microsoft.com/office/officeart/2005/8/layout/orgChart1"/>
    <dgm:cxn modelId="{1AA58AEB-D380-456A-8A4C-D5BBA333CC4A}" type="presParOf" srcId="{C8CAF075-A081-4EFC-B3DC-58B79D69590A}" destId="{1B2B758A-E7CB-412E-BDE6-3875C55126D3}" srcOrd="0" destOrd="0" presId="urn:microsoft.com/office/officeart/2005/8/layout/orgChart1"/>
    <dgm:cxn modelId="{A2FA17EB-6E87-49B2-8AF7-A8E9E4DE06B3}" type="presParOf" srcId="{1B2B758A-E7CB-412E-BDE6-3875C55126D3}" destId="{3ABD2AD2-FF1C-4078-BA6D-1EE43E80B815}" srcOrd="0" destOrd="0" presId="urn:microsoft.com/office/officeart/2005/8/layout/orgChart1"/>
    <dgm:cxn modelId="{B093B68C-CF71-4326-9A0D-1D2C947A33E5}" type="presParOf" srcId="{1B2B758A-E7CB-412E-BDE6-3875C55126D3}" destId="{FC95B0BD-ABCC-4B31-9A61-F503261F93B4}" srcOrd="1" destOrd="0" presId="urn:microsoft.com/office/officeart/2005/8/layout/orgChart1"/>
    <dgm:cxn modelId="{C7129ED2-A4D5-4062-AF26-68AA8505F7FD}" type="presParOf" srcId="{C8CAF075-A081-4EFC-B3DC-58B79D69590A}" destId="{30714743-AF67-42E7-A014-5B2CEA221C1C}" srcOrd="1" destOrd="0" presId="urn:microsoft.com/office/officeart/2005/8/layout/orgChart1"/>
    <dgm:cxn modelId="{1469861B-8D94-4F32-8EA9-11B256F1F528}" type="presParOf" srcId="{C8CAF075-A081-4EFC-B3DC-58B79D69590A}" destId="{C6AB1F3B-C947-446D-ADB0-25100468D7EE}" srcOrd="2" destOrd="0" presId="urn:microsoft.com/office/officeart/2005/8/layout/orgChart1"/>
    <dgm:cxn modelId="{F7A93FA1-6B71-47A2-87A0-10F30FECD118}" type="presParOf" srcId="{3FC0DD35-6CCF-4798-9A18-F22BE3F7E519}" destId="{3CD9FB4C-241D-4FB5-B723-38A2DF06B695}" srcOrd="1" destOrd="0" presId="urn:microsoft.com/office/officeart/2005/8/layout/orgChart1"/>
    <dgm:cxn modelId="{A0023630-BC47-40FE-8C86-44F1B92B7CAC}" type="presParOf" srcId="{3CD9FB4C-241D-4FB5-B723-38A2DF06B695}" destId="{69FE8E01-3728-4575-8536-75883E0ABBCE}" srcOrd="0" destOrd="0" presId="urn:microsoft.com/office/officeart/2005/8/layout/orgChart1"/>
    <dgm:cxn modelId="{10768838-F35C-45BB-AC2E-10EB6C2F1A53}" type="presParOf" srcId="{69FE8E01-3728-4575-8536-75883E0ABBCE}" destId="{A6ABDA36-66F8-4584-8759-852A59A99879}" srcOrd="0" destOrd="0" presId="urn:microsoft.com/office/officeart/2005/8/layout/orgChart1"/>
    <dgm:cxn modelId="{4583B715-6FBB-4641-8DE6-599C260BBB46}" type="presParOf" srcId="{69FE8E01-3728-4575-8536-75883E0ABBCE}" destId="{FAD51F90-B86B-4E1D-BD02-618120EE72E4}" srcOrd="1" destOrd="0" presId="urn:microsoft.com/office/officeart/2005/8/layout/orgChart1"/>
    <dgm:cxn modelId="{E5144847-3E7C-4790-84F7-A73ACDC48B80}" type="presParOf" srcId="{3CD9FB4C-241D-4FB5-B723-38A2DF06B695}" destId="{4BB21636-A781-4BAE-B369-F09EF6D2AFFA}" srcOrd="1" destOrd="0" presId="urn:microsoft.com/office/officeart/2005/8/layout/orgChart1"/>
    <dgm:cxn modelId="{19A4E666-865F-43AC-AE16-2AF566F52682}" type="presParOf" srcId="{3CD9FB4C-241D-4FB5-B723-38A2DF06B695}" destId="{B1195DB3-B031-4999-A5ED-967ACF14A6F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888758-7B55-4104-AC89-D5552CE38ADA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A359A7-A9E3-4750-BAB1-066E783C264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Льготные путевки</a:t>
          </a:r>
          <a:endParaRPr lang="ru-RU" sz="1600" dirty="0">
            <a:solidFill>
              <a:schemeClr val="bg1"/>
            </a:solidFill>
          </a:endParaRPr>
        </a:p>
      </dgm:t>
    </dgm:pt>
    <dgm:pt modelId="{AA03AE08-F661-4FB0-9A72-A8A418427754}" type="parTrans" cxnId="{95CF4CA2-3EB5-4451-8E8C-1CC7513156A0}">
      <dgm:prSet/>
      <dgm:spPr/>
      <dgm:t>
        <a:bodyPr/>
        <a:lstStyle/>
        <a:p>
          <a:endParaRPr lang="ru-RU"/>
        </a:p>
      </dgm:t>
    </dgm:pt>
    <dgm:pt modelId="{B01D2EDB-BC66-4FE8-8B22-9C2DF678E223}" type="sibTrans" cxnId="{95CF4CA2-3EB5-4451-8E8C-1CC7513156A0}">
      <dgm:prSet/>
      <dgm:spPr/>
      <dgm:t>
        <a:bodyPr/>
        <a:lstStyle/>
        <a:p>
          <a:endParaRPr lang="ru-RU"/>
        </a:p>
      </dgm:t>
    </dgm:pt>
    <dgm:pt modelId="{46F75870-8E93-4D5C-B174-DAC31C9F9CB6}">
      <dgm:prSet phldrT="[Текст]" custT="1"/>
      <dgm:spPr/>
      <dgm:t>
        <a:bodyPr/>
        <a:lstStyle/>
        <a:p>
          <a:r>
            <a:rPr lang="ru-RU" sz="1600" dirty="0" smtClean="0"/>
            <a:t>Льготные цены на </a:t>
          </a:r>
          <a:r>
            <a:rPr lang="ru-RU" sz="1600" i="1" dirty="0" smtClean="0"/>
            <a:t>посещен</a:t>
          </a:r>
          <a:r>
            <a:rPr lang="ru-RU" sz="1600" dirty="0" smtClean="0"/>
            <a:t>ие культурных мероприятий</a:t>
          </a:r>
          <a:endParaRPr lang="ru-RU" sz="1600" dirty="0"/>
        </a:p>
      </dgm:t>
    </dgm:pt>
    <dgm:pt modelId="{75D49DDD-1073-44D7-AB63-08AEC69216BE}" type="parTrans" cxnId="{CA0BA79E-B60C-4794-B079-E545B782481A}">
      <dgm:prSet/>
      <dgm:spPr/>
      <dgm:t>
        <a:bodyPr/>
        <a:lstStyle/>
        <a:p>
          <a:endParaRPr lang="ru-RU"/>
        </a:p>
      </dgm:t>
    </dgm:pt>
    <dgm:pt modelId="{9347BBA7-BC30-43BF-8CE1-51D4B7A486B2}" type="sibTrans" cxnId="{CA0BA79E-B60C-4794-B079-E545B782481A}">
      <dgm:prSet/>
      <dgm:spPr/>
      <dgm:t>
        <a:bodyPr/>
        <a:lstStyle/>
        <a:p>
          <a:endParaRPr lang="ru-RU"/>
        </a:p>
      </dgm:t>
    </dgm:pt>
    <dgm:pt modelId="{D3E58CF1-CFFD-4202-92AF-5970488086D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Защита трудовых прав </a:t>
          </a:r>
          <a:endParaRPr lang="ru-RU" sz="1600" dirty="0">
            <a:solidFill>
              <a:schemeClr val="bg1"/>
            </a:solidFill>
          </a:endParaRPr>
        </a:p>
      </dgm:t>
    </dgm:pt>
    <dgm:pt modelId="{4A43B25E-C6E3-45F8-BFE1-CEB5ED70E861}" type="parTrans" cxnId="{A578C3D6-9751-43FC-896E-F07005209A70}">
      <dgm:prSet/>
      <dgm:spPr/>
      <dgm:t>
        <a:bodyPr/>
        <a:lstStyle/>
        <a:p>
          <a:endParaRPr lang="ru-RU"/>
        </a:p>
      </dgm:t>
    </dgm:pt>
    <dgm:pt modelId="{6A96DCC5-3EB5-458A-BBF7-D5C6009CE7E3}" type="sibTrans" cxnId="{A578C3D6-9751-43FC-896E-F07005209A70}">
      <dgm:prSet/>
      <dgm:spPr/>
      <dgm:t>
        <a:bodyPr/>
        <a:lstStyle/>
        <a:p>
          <a:endParaRPr lang="ru-RU"/>
        </a:p>
      </dgm:t>
    </dgm:pt>
    <dgm:pt modelId="{3A5C96B9-F5C6-406E-8AC2-27ECC1F8F205}">
      <dgm:prSet phldrT="[Текст]" custT="1"/>
      <dgm:spPr/>
      <dgm:t>
        <a:bodyPr/>
        <a:lstStyle/>
        <a:p>
          <a:r>
            <a:rPr lang="ru-RU" sz="1600" dirty="0" err="1" smtClean="0"/>
            <a:t>Единовремен-ные</a:t>
          </a:r>
          <a:r>
            <a:rPr lang="ru-RU" sz="1600" dirty="0" smtClean="0"/>
            <a:t> выплаты при выходе на пенсию</a:t>
          </a:r>
          <a:endParaRPr lang="ru-RU" sz="1600" dirty="0"/>
        </a:p>
      </dgm:t>
    </dgm:pt>
    <dgm:pt modelId="{0DA9E0D6-6FB1-4795-A280-472D8122F806}" type="parTrans" cxnId="{91A32C5B-39D0-4CE6-B03A-15D683240F3D}">
      <dgm:prSet/>
      <dgm:spPr/>
      <dgm:t>
        <a:bodyPr/>
        <a:lstStyle/>
        <a:p>
          <a:endParaRPr lang="ru-RU"/>
        </a:p>
      </dgm:t>
    </dgm:pt>
    <dgm:pt modelId="{80BE3874-4C66-4259-9045-19B27A73E68A}" type="sibTrans" cxnId="{91A32C5B-39D0-4CE6-B03A-15D683240F3D}">
      <dgm:prSet/>
      <dgm:spPr/>
      <dgm:t>
        <a:bodyPr/>
        <a:lstStyle/>
        <a:p>
          <a:endParaRPr lang="ru-RU"/>
        </a:p>
      </dgm:t>
    </dgm:pt>
    <dgm:pt modelId="{3D449A69-DBF1-4D1B-B1D4-EB1B4B82B43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Социальные гарантии и льготы</a:t>
          </a:r>
          <a:endParaRPr lang="ru-RU" sz="1600" dirty="0">
            <a:solidFill>
              <a:schemeClr val="bg1"/>
            </a:solidFill>
          </a:endParaRPr>
        </a:p>
      </dgm:t>
    </dgm:pt>
    <dgm:pt modelId="{941F1635-9A75-4D97-8F19-BB600253C78F}" type="parTrans" cxnId="{CFD917D3-99C8-4FF5-A958-44739612FAA5}">
      <dgm:prSet/>
      <dgm:spPr/>
      <dgm:t>
        <a:bodyPr/>
        <a:lstStyle/>
        <a:p>
          <a:endParaRPr lang="ru-RU"/>
        </a:p>
      </dgm:t>
    </dgm:pt>
    <dgm:pt modelId="{8E0DA456-F3C8-4728-A097-443A927AA482}" type="sibTrans" cxnId="{CFD917D3-99C8-4FF5-A958-44739612FAA5}">
      <dgm:prSet/>
      <dgm:spPr/>
      <dgm:t>
        <a:bodyPr/>
        <a:lstStyle/>
        <a:p>
          <a:endParaRPr lang="ru-RU"/>
        </a:p>
      </dgm:t>
    </dgm:pt>
    <dgm:pt modelId="{3B0CFB0E-D266-44C9-8931-65988248C40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Правовая</a:t>
          </a:r>
          <a:r>
            <a:rPr lang="ru-RU" sz="1600" baseline="0" dirty="0" smtClean="0">
              <a:solidFill>
                <a:schemeClr val="bg1"/>
              </a:solidFill>
            </a:rPr>
            <a:t> помощь</a:t>
          </a:r>
          <a:endParaRPr lang="ru-RU" sz="1600" dirty="0">
            <a:solidFill>
              <a:schemeClr val="bg1"/>
            </a:solidFill>
          </a:endParaRPr>
        </a:p>
      </dgm:t>
    </dgm:pt>
    <dgm:pt modelId="{0A2839A6-ECC0-4D9E-910D-CBC06146A337}" type="parTrans" cxnId="{5D7643FD-CC6C-4D50-958A-EAA9DFCE3309}">
      <dgm:prSet/>
      <dgm:spPr/>
      <dgm:t>
        <a:bodyPr/>
        <a:lstStyle/>
        <a:p>
          <a:endParaRPr lang="ru-RU"/>
        </a:p>
      </dgm:t>
    </dgm:pt>
    <dgm:pt modelId="{81607906-F509-4E2D-8B83-5AD4A82AA77D}" type="sibTrans" cxnId="{5D7643FD-CC6C-4D50-958A-EAA9DFCE3309}">
      <dgm:prSet/>
      <dgm:spPr/>
      <dgm:t>
        <a:bodyPr/>
        <a:lstStyle/>
        <a:p>
          <a:endParaRPr lang="ru-RU"/>
        </a:p>
      </dgm:t>
    </dgm:pt>
    <dgm:pt modelId="{44A43E80-66EE-48CB-9F26-52D66269FF81}">
      <dgm:prSet phldrT="[Текст]" custT="1"/>
      <dgm:spPr/>
      <dgm:t>
        <a:bodyPr/>
        <a:lstStyle/>
        <a:p>
          <a:r>
            <a:rPr lang="ru-RU" sz="1600" dirty="0" smtClean="0"/>
            <a:t>Мат.помощь из фонда «</a:t>
          </a:r>
          <a:r>
            <a:rPr lang="ru-RU" sz="1600" dirty="0" err="1" smtClean="0"/>
            <a:t>Солидар-ность</a:t>
          </a:r>
          <a:r>
            <a:rPr lang="ru-RU" sz="1600" dirty="0" smtClean="0"/>
            <a:t>»</a:t>
          </a:r>
          <a:endParaRPr lang="ru-RU" sz="1600" dirty="0"/>
        </a:p>
      </dgm:t>
    </dgm:pt>
    <dgm:pt modelId="{D6BC1224-2A5B-4265-9668-D5674697DE55}" type="sibTrans" cxnId="{38FDCC83-EFFA-44AA-BD9A-11FFBB778040}">
      <dgm:prSet/>
      <dgm:spPr/>
      <dgm:t>
        <a:bodyPr/>
        <a:lstStyle/>
        <a:p>
          <a:endParaRPr lang="ru-RU"/>
        </a:p>
      </dgm:t>
    </dgm:pt>
    <dgm:pt modelId="{1881F32D-CCDB-4CD1-A8B8-7F21841D257C}" type="parTrans" cxnId="{38FDCC83-EFFA-44AA-BD9A-11FFBB778040}">
      <dgm:prSet/>
      <dgm:spPr/>
      <dgm:t>
        <a:bodyPr/>
        <a:lstStyle/>
        <a:p>
          <a:endParaRPr lang="ru-RU"/>
        </a:p>
      </dgm:t>
    </dgm:pt>
    <dgm:pt modelId="{CBE09111-D58B-45EA-995A-63A40DD06AFA}" type="pres">
      <dgm:prSet presAssocID="{17888758-7B55-4104-AC89-D5552CE38ADA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F1E500C-5DD8-48C5-B236-BC0840B617BA}" type="pres">
      <dgm:prSet presAssocID="{A2A359A7-A9E3-4750-BAB1-066E783C2647}" presName="firstNode" presStyleLbl="node1" presStyleIdx="0" presStyleCnt="7" custScaleX="170002" custScaleY="128559" custLinFactNeighborX="1366" custLinFactNeighborY="-19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FD587-1FED-46D2-B834-848DB43F8465}" type="pres">
      <dgm:prSet presAssocID="{B01D2EDB-BC66-4FE8-8B22-9C2DF678E223}" presName="sibTrans" presStyleLbl="sibTrans2D1" presStyleIdx="0" presStyleCnt="6" custAng="21087137"/>
      <dgm:spPr/>
      <dgm:t>
        <a:bodyPr/>
        <a:lstStyle/>
        <a:p>
          <a:endParaRPr lang="ru-RU"/>
        </a:p>
      </dgm:t>
    </dgm:pt>
    <dgm:pt modelId="{8630D4BA-8DF6-4632-B216-4BA0A0CF2B0C}" type="pres">
      <dgm:prSet presAssocID="{46F75870-8E93-4D5C-B174-DAC31C9F9CB6}" presName="middleNode" presStyleCnt="0"/>
      <dgm:spPr/>
    </dgm:pt>
    <dgm:pt modelId="{BC543709-132D-41BE-A7BB-3B7A066C6562}" type="pres">
      <dgm:prSet presAssocID="{46F75870-8E93-4D5C-B174-DAC31C9F9CB6}" presName="padding" presStyleLbl="node1" presStyleIdx="0" presStyleCnt="7"/>
      <dgm:spPr/>
    </dgm:pt>
    <dgm:pt modelId="{C18D5ECF-1240-4893-B3CC-8780ABF55FE3}" type="pres">
      <dgm:prSet presAssocID="{46F75870-8E93-4D5C-B174-DAC31C9F9CB6}" presName="shape" presStyleLbl="node1" presStyleIdx="1" presStyleCnt="7" custScaleX="277173" custScaleY="218703" custLinFactX="43540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A996E-D889-4451-8C14-B6198A7ABDBF}" type="pres">
      <dgm:prSet presAssocID="{9347BBA7-BC30-43BF-8CE1-51D4B7A486B2}" presName="sibTrans" presStyleLbl="sibTrans2D1" presStyleIdx="1" presStyleCnt="6" custAng="18326907" custLinFactX="-20077" custLinFactY="-100000" custLinFactNeighborX="-100000" custLinFactNeighborY="-193999"/>
      <dgm:spPr/>
      <dgm:t>
        <a:bodyPr/>
        <a:lstStyle/>
        <a:p>
          <a:endParaRPr lang="ru-RU"/>
        </a:p>
      </dgm:t>
    </dgm:pt>
    <dgm:pt modelId="{CB48FC5C-99A0-4992-B008-FB550126DCC2}" type="pres">
      <dgm:prSet presAssocID="{44A43E80-66EE-48CB-9F26-52D66269FF81}" presName="middleNode" presStyleCnt="0"/>
      <dgm:spPr/>
    </dgm:pt>
    <dgm:pt modelId="{4CED1998-D43D-4669-B489-EA8E53A6C3EE}" type="pres">
      <dgm:prSet presAssocID="{44A43E80-66EE-48CB-9F26-52D66269FF81}" presName="padding" presStyleLbl="node1" presStyleIdx="1" presStyleCnt="7"/>
      <dgm:spPr/>
    </dgm:pt>
    <dgm:pt modelId="{FF62160B-24FC-409A-9BF5-70202B6D1CD3}" type="pres">
      <dgm:prSet presAssocID="{44A43E80-66EE-48CB-9F26-52D66269FF81}" presName="shape" presStyleLbl="node1" presStyleIdx="2" presStyleCnt="7" custScaleX="278394" custScaleY="225543" custLinFactX="72560" custLinFactNeighborX="100000" custLinFactNeighborY="5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2963D-3395-40B6-8A7D-0AE138BC71F5}" type="pres">
      <dgm:prSet presAssocID="{D6BC1224-2A5B-4265-9668-D5674697DE55}" presName="sibTrans" presStyleLbl="sibTrans2D1" presStyleIdx="2" presStyleCnt="6" custAng="10089514" custLinFactNeighborX="0" custLinFactNeighborY="25565"/>
      <dgm:spPr/>
      <dgm:t>
        <a:bodyPr/>
        <a:lstStyle/>
        <a:p>
          <a:endParaRPr lang="ru-RU"/>
        </a:p>
      </dgm:t>
    </dgm:pt>
    <dgm:pt modelId="{D4B45ABF-1584-40D1-9A0E-343B3311A1F6}" type="pres">
      <dgm:prSet presAssocID="{D3E58CF1-CFFD-4202-92AF-5970488086D1}" presName="middleNode" presStyleCnt="0"/>
      <dgm:spPr/>
    </dgm:pt>
    <dgm:pt modelId="{C777BA0B-40DC-424B-B1FB-39C64DD8D27D}" type="pres">
      <dgm:prSet presAssocID="{D3E58CF1-CFFD-4202-92AF-5970488086D1}" presName="padding" presStyleLbl="node1" presStyleIdx="2" presStyleCnt="7"/>
      <dgm:spPr/>
    </dgm:pt>
    <dgm:pt modelId="{D3361C64-EBA7-4A0B-A129-27C37450A708}" type="pres">
      <dgm:prSet presAssocID="{D3E58CF1-CFFD-4202-92AF-5970488086D1}" presName="shape" presStyleLbl="node1" presStyleIdx="3" presStyleCnt="7" custScaleX="263885" custScaleY="193019" custLinFactNeighborX="-10176" custLinFactNeighborY="-30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183D6-4794-40D0-B101-B183DE325B0D}" type="pres">
      <dgm:prSet presAssocID="{6A96DCC5-3EB5-458A-BBF7-D5C6009CE7E3}" presName="sibTrans" presStyleLbl="sibTrans2D1" presStyleIdx="3" presStyleCnt="6" custAng="18533151" custLinFactX="67940" custLinFactY="100000" custLinFactNeighborX="100000" custLinFactNeighborY="163321"/>
      <dgm:spPr/>
      <dgm:t>
        <a:bodyPr/>
        <a:lstStyle/>
        <a:p>
          <a:endParaRPr lang="ru-RU"/>
        </a:p>
      </dgm:t>
    </dgm:pt>
    <dgm:pt modelId="{61D80397-9ECD-4508-A577-0773805FE65D}" type="pres">
      <dgm:prSet presAssocID="{3D449A69-DBF1-4D1B-B1D4-EB1B4B82B436}" presName="middleNode" presStyleCnt="0"/>
      <dgm:spPr/>
    </dgm:pt>
    <dgm:pt modelId="{34AA10AF-443F-468C-A355-D44D9820D460}" type="pres">
      <dgm:prSet presAssocID="{3D449A69-DBF1-4D1B-B1D4-EB1B4B82B436}" presName="padding" presStyleLbl="node1" presStyleIdx="3" presStyleCnt="7"/>
      <dgm:spPr/>
    </dgm:pt>
    <dgm:pt modelId="{4BC412A1-DF8D-4AFC-9EF5-D94DA185E3A3}" type="pres">
      <dgm:prSet presAssocID="{3D449A69-DBF1-4D1B-B1D4-EB1B4B82B436}" presName="shape" presStyleLbl="node1" presStyleIdx="4" presStyleCnt="7" custScaleX="244150" custScaleY="193363" custLinFactNeighborX="4124" custLinFactNeighborY="-33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62672-B286-4A7A-AC9F-880BD6BE9334}" type="pres">
      <dgm:prSet presAssocID="{8E0DA456-F3C8-4728-A097-443A927AA482}" presName="sibTrans" presStyleLbl="sibTrans2D1" presStyleIdx="4" presStyleCnt="6"/>
      <dgm:spPr/>
      <dgm:t>
        <a:bodyPr/>
        <a:lstStyle/>
        <a:p>
          <a:endParaRPr lang="ru-RU"/>
        </a:p>
      </dgm:t>
    </dgm:pt>
    <dgm:pt modelId="{6EB2244A-E91C-4DC5-BFA0-FA4032AF0190}" type="pres">
      <dgm:prSet presAssocID="{3A5C96B9-F5C6-406E-8AC2-27ECC1F8F205}" presName="middleNode" presStyleCnt="0"/>
      <dgm:spPr/>
    </dgm:pt>
    <dgm:pt modelId="{BEF7A2DD-CBEE-430B-B4E1-3F48C1F8F2DB}" type="pres">
      <dgm:prSet presAssocID="{3A5C96B9-F5C6-406E-8AC2-27ECC1F8F205}" presName="padding" presStyleLbl="node1" presStyleIdx="4" presStyleCnt="7"/>
      <dgm:spPr/>
    </dgm:pt>
    <dgm:pt modelId="{008D1238-72E7-4044-A92B-FADF1DC0CCC5}" type="pres">
      <dgm:prSet presAssocID="{3A5C96B9-F5C6-406E-8AC2-27ECC1F8F205}" presName="shape" presStyleLbl="node1" presStyleIdx="5" presStyleCnt="7" custScaleX="283236" custScaleY="216007" custLinFactX="57509" custLinFactNeighborX="100000" custLinFactNeighborY="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0BECC-057A-4A5F-BDE6-58409494C424}" type="pres">
      <dgm:prSet presAssocID="{80BE3874-4C66-4259-9045-19B27A73E68A}" presName="sibTrans" presStyleLbl="sibTrans2D1" presStyleIdx="5" presStyleCnt="6"/>
      <dgm:spPr/>
      <dgm:t>
        <a:bodyPr/>
        <a:lstStyle/>
        <a:p>
          <a:endParaRPr lang="ru-RU"/>
        </a:p>
      </dgm:t>
    </dgm:pt>
    <dgm:pt modelId="{7DE0BC49-87A3-4F06-8B36-5E40F90221CE}" type="pres">
      <dgm:prSet presAssocID="{3B0CFB0E-D266-44C9-8931-65988248C400}" presName="lastNode" presStyleLbl="node1" presStyleIdx="6" presStyleCnt="7" custScaleX="159925" custScaleY="127197" custLinFactY="-99883" custLinFactNeighborX="735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ABF293-6C3A-4E9A-BDD1-239262A753C5}" type="presOf" srcId="{6A96DCC5-3EB5-458A-BBF7-D5C6009CE7E3}" destId="{A73183D6-4794-40D0-B101-B183DE325B0D}" srcOrd="0" destOrd="0" presId="urn:microsoft.com/office/officeart/2005/8/layout/bProcess2"/>
    <dgm:cxn modelId="{354B1757-9D54-40B6-A76B-570376A4CD4F}" type="presOf" srcId="{3A5C96B9-F5C6-406E-8AC2-27ECC1F8F205}" destId="{008D1238-72E7-4044-A92B-FADF1DC0CCC5}" srcOrd="0" destOrd="0" presId="urn:microsoft.com/office/officeart/2005/8/layout/bProcess2"/>
    <dgm:cxn modelId="{5E38B726-2D8A-4FF0-A8A3-4346AF155017}" type="presOf" srcId="{17888758-7B55-4104-AC89-D5552CE38ADA}" destId="{CBE09111-D58B-45EA-995A-63A40DD06AFA}" srcOrd="0" destOrd="0" presId="urn:microsoft.com/office/officeart/2005/8/layout/bProcess2"/>
    <dgm:cxn modelId="{2F171D84-86E7-43DF-B067-28116250551F}" type="presOf" srcId="{A2A359A7-A9E3-4750-BAB1-066E783C2647}" destId="{7F1E500C-5DD8-48C5-B236-BC0840B617BA}" srcOrd="0" destOrd="0" presId="urn:microsoft.com/office/officeart/2005/8/layout/bProcess2"/>
    <dgm:cxn modelId="{91A32C5B-39D0-4CE6-B03A-15D683240F3D}" srcId="{17888758-7B55-4104-AC89-D5552CE38ADA}" destId="{3A5C96B9-F5C6-406E-8AC2-27ECC1F8F205}" srcOrd="5" destOrd="0" parTransId="{0DA9E0D6-6FB1-4795-A280-472D8122F806}" sibTransId="{80BE3874-4C66-4259-9045-19B27A73E68A}"/>
    <dgm:cxn modelId="{CA0BA79E-B60C-4794-B079-E545B782481A}" srcId="{17888758-7B55-4104-AC89-D5552CE38ADA}" destId="{46F75870-8E93-4D5C-B174-DAC31C9F9CB6}" srcOrd="1" destOrd="0" parTransId="{75D49DDD-1073-44D7-AB63-08AEC69216BE}" sibTransId="{9347BBA7-BC30-43BF-8CE1-51D4B7A486B2}"/>
    <dgm:cxn modelId="{4F513E92-F4AA-4196-AC91-AB596FAFC2F5}" type="presOf" srcId="{3D449A69-DBF1-4D1B-B1D4-EB1B4B82B436}" destId="{4BC412A1-DF8D-4AFC-9EF5-D94DA185E3A3}" srcOrd="0" destOrd="0" presId="urn:microsoft.com/office/officeart/2005/8/layout/bProcess2"/>
    <dgm:cxn modelId="{A578C3D6-9751-43FC-896E-F07005209A70}" srcId="{17888758-7B55-4104-AC89-D5552CE38ADA}" destId="{D3E58CF1-CFFD-4202-92AF-5970488086D1}" srcOrd="3" destOrd="0" parTransId="{4A43B25E-C6E3-45F8-BFE1-CEB5ED70E861}" sibTransId="{6A96DCC5-3EB5-458A-BBF7-D5C6009CE7E3}"/>
    <dgm:cxn modelId="{0D903CB5-3F2C-469D-B161-42E12038332B}" type="presOf" srcId="{3B0CFB0E-D266-44C9-8931-65988248C400}" destId="{7DE0BC49-87A3-4F06-8B36-5E40F90221CE}" srcOrd="0" destOrd="0" presId="urn:microsoft.com/office/officeart/2005/8/layout/bProcess2"/>
    <dgm:cxn modelId="{5D7643FD-CC6C-4D50-958A-EAA9DFCE3309}" srcId="{17888758-7B55-4104-AC89-D5552CE38ADA}" destId="{3B0CFB0E-D266-44C9-8931-65988248C400}" srcOrd="6" destOrd="0" parTransId="{0A2839A6-ECC0-4D9E-910D-CBC06146A337}" sibTransId="{81607906-F509-4E2D-8B83-5AD4A82AA77D}"/>
    <dgm:cxn modelId="{85FAA6C9-214E-4F57-83AC-52929B909223}" type="presOf" srcId="{9347BBA7-BC30-43BF-8CE1-51D4B7A486B2}" destId="{E14A996E-D889-4451-8C14-B6198A7ABDBF}" srcOrd="0" destOrd="0" presId="urn:microsoft.com/office/officeart/2005/8/layout/bProcess2"/>
    <dgm:cxn modelId="{8D996D6E-4DF3-498F-8766-202452CBCA92}" type="presOf" srcId="{D6BC1224-2A5B-4265-9668-D5674697DE55}" destId="{5EB2963D-3395-40B6-8A7D-0AE138BC71F5}" srcOrd="0" destOrd="0" presId="urn:microsoft.com/office/officeart/2005/8/layout/bProcess2"/>
    <dgm:cxn modelId="{CFD917D3-99C8-4FF5-A958-44739612FAA5}" srcId="{17888758-7B55-4104-AC89-D5552CE38ADA}" destId="{3D449A69-DBF1-4D1B-B1D4-EB1B4B82B436}" srcOrd="4" destOrd="0" parTransId="{941F1635-9A75-4D97-8F19-BB600253C78F}" sibTransId="{8E0DA456-F3C8-4728-A097-443A927AA482}"/>
    <dgm:cxn modelId="{81E7F818-C24E-4436-97B1-024E9AF3FEC1}" type="presOf" srcId="{D3E58CF1-CFFD-4202-92AF-5970488086D1}" destId="{D3361C64-EBA7-4A0B-A129-27C37450A708}" srcOrd="0" destOrd="0" presId="urn:microsoft.com/office/officeart/2005/8/layout/bProcess2"/>
    <dgm:cxn modelId="{6A6A3AB0-7667-4D1C-83EE-CA4D09EBA150}" type="presOf" srcId="{8E0DA456-F3C8-4728-A097-443A927AA482}" destId="{AA562672-B286-4A7A-AC9F-880BD6BE9334}" srcOrd="0" destOrd="0" presId="urn:microsoft.com/office/officeart/2005/8/layout/bProcess2"/>
    <dgm:cxn modelId="{C8C79230-DC84-4C55-9827-98B51274A2EC}" type="presOf" srcId="{B01D2EDB-BC66-4FE8-8B22-9C2DF678E223}" destId="{680FD587-1FED-46D2-B834-848DB43F8465}" srcOrd="0" destOrd="0" presId="urn:microsoft.com/office/officeart/2005/8/layout/bProcess2"/>
    <dgm:cxn modelId="{38FDCC83-EFFA-44AA-BD9A-11FFBB778040}" srcId="{17888758-7B55-4104-AC89-D5552CE38ADA}" destId="{44A43E80-66EE-48CB-9F26-52D66269FF81}" srcOrd="2" destOrd="0" parTransId="{1881F32D-CCDB-4CD1-A8B8-7F21841D257C}" sibTransId="{D6BC1224-2A5B-4265-9668-D5674697DE55}"/>
    <dgm:cxn modelId="{95CF4CA2-3EB5-4451-8E8C-1CC7513156A0}" srcId="{17888758-7B55-4104-AC89-D5552CE38ADA}" destId="{A2A359A7-A9E3-4750-BAB1-066E783C2647}" srcOrd="0" destOrd="0" parTransId="{AA03AE08-F661-4FB0-9A72-A8A418427754}" sibTransId="{B01D2EDB-BC66-4FE8-8B22-9C2DF678E223}"/>
    <dgm:cxn modelId="{A9A749DC-50CB-4E7C-A74C-A999EA84469F}" type="presOf" srcId="{44A43E80-66EE-48CB-9F26-52D66269FF81}" destId="{FF62160B-24FC-409A-9BF5-70202B6D1CD3}" srcOrd="0" destOrd="0" presId="urn:microsoft.com/office/officeart/2005/8/layout/bProcess2"/>
    <dgm:cxn modelId="{94272163-CCBA-40EB-8B63-F65E277557EA}" type="presOf" srcId="{80BE3874-4C66-4259-9045-19B27A73E68A}" destId="{5840BECC-057A-4A5F-BDE6-58409494C424}" srcOrd="0" destOrd="0" presId="urn:microsoft.com/office/officeart/2005/8/layout/bProcess2"/>
    <dgm:cxn modelId="{9C502866-2A1F-42A0-8DA1-AB2664CB592C}" type="presOf" srcId="{46F75870-8E93-4D5C-B174-DAC31C9F9CB6}" destId="{C18D5ECF-1240-4893-B3CC-8780ABF55FE3}" srcOrd="0" destOrd="0" presId="urn:microsoft.com/office/officeart/2005/8/layout/bProcess2"/>
    <dgm:cxn modelId="{54844095-B4A9-42EC-82AC-A1EEADB20602}" type="presParOf" srcId="{CBE09111-D58B-45EA-995A-63A40DD06AFA}" destId="{7F1E500C-5DD8-48C5-B236-BC0840B617BA}" srcOrd="0" destOrd="0" presId="urn:microsoft.com/office/officeart/2005/8/layout/bProcess2"/>
    <dgm:cxn modelId="{F3A9EEDD-CFF8-4988-9BB0-31DF4CC04CFA}" type="presParOf" srcId="{CBE09111-D58B-45EA-995A-63A40DD06AFA}" destId="{680FD587-1FED-46D2-B834-848DB43F8465}" srcOrd="1" destOrd="0" presId="urn:microsoft.com/office/officeart/2005/8/layout/bProcess2"/>
    <dgm:cxn modelId="{A5C441A7-23B2-4D54-A888-1FAA680CD56B}" type="presParOf" srcId="{CBE09111-D58B-45EA-995A-63A40DD06AFA}" destId="{8630D4BA-8DF6-4632-B216-4BA0A0CF2B0C}" srcOrd="2" destOrd="0" presId="urn:microsoft.com/office/officeart/2005/8/layout/bProcess2"/>
    <dgm:cxn modelId="{055C335A-6003-42A6-BD12-CD36787BF5F3}" type="presParOf" srcId="{8630D4BA-8DF6-4632-B216-4BA0A0CF2B0C}" destId="{BC543709-132D-41BE-A7BB-3B7A066C6562}" srcOrd="0" destOrd="0" presId="urn:microsoft.com/office/officeart/2005/8/layout/bProcess2"/>
    <dgm:cxn modelId="{98596AE1-9049-442B-9475-01A28D531BF9}" type="presParOf" srcId="{8630D4BA-8DF6-4632-B216-4BA0A0CF2B0C}" destId="{C18D5ECF-1240-4893-B3CC-8780ABF55FE3}" srcOrd="1" destOrd="0" presId="urn:microsoft.com/office/officeart/2005/8/layout/bProcess2"/>
    <dgm:cxn modelId="{35431CF7-2AD7-438C-866F-1A6CB28433B8}" type="presParOf" srcId="{CBE09111-D58B-45EA-995A-63A40DD06AFA}" destId="{E14A996E-D889-4451-8C14-B6198A7ABDBF}" srcOrd="3" destOrd="0" presId="urn:microsoft.com/office/officeart/2005/8/layout/bProcess2"/>
    <dgm:cxn modelId="{6B93D946-0797-440F-9828-E17331482A0C}" type="presParOf" srcId="{CBE09111-D58B-45EA-995A-63A40DD06AFA}" destId="{CB48FC5C-99A0-4992-B008-FB550126DCC2}" srcOrd="4" destOrd="0" presId="urn:microsoft.com/office/officeart/2005/8/layout/bProcess2"/>
    <dgm:cxn modelId="{62124CAE-ED32-4D5D-B154-32F0E1373D46}" type="presParOf" srcId="{CB48FC5C-99A0-4992-B008-FB550126DCC2}" destId="{4CED1998-D43D-4669-B489-EA8E53A6C3EE}" srcOrd="0" destOrd="0" presId="urn:microsoft.com/office/officeart/2005/8/layout/bProcess2"/>
    <dgm:cxn modelId="{AE42F35C-FF73-4229-8A5A-231E07F52066}" type="presParOf" srcId="{CB48FC5C-99A0-4992-B008-FB550126DCC2}" destId="{FF62160B-24FC-409A-9BF5-70202B6D1CD3}" srcOrd="1" destOrd="0" presId="urn:microsoft.com/office/officeart/2005/8/layout/bProcess2"/>
    <dgm:cxn modelId="{09073AD1-8782-4040-82A7-CFD8E3F932DD}" type="presParOf" srcId="{CBE09111-D58B-45EA-995A-63A40DD06AFA}" destId="{5EB2963D-3395-40B6-8A7D-0AE138BC71F5}" srcOrd="5" destOrd="0" presId="urn:microsoft.com/office/officeart/2005/8/layout/bProcess2"/>
    <dgm:cxn modelId="{8015B0C1-5F39-4E56-8B5C-B9667E9570F2}" type="presParOf" srcId="{CBE09111-D58B-45EA-995A-63A40DD06AFA}" destId="{D4B45ABF-1584-40D1-9A0E-343B3311A1F6}" srcOrd="6" destOrd="0" presId="urn:microsoft.com/office/officeart/2005/8/layout/bProcess2"/>
    <dgm:cxn modelId="{FAB6B9B6-FF65-431B-A3A1-4438F8A88EEC}" type="presParOf" srcId="{D4B45ABF-1584-40D1-9A0E-343B3311A1F6}" destId="{C777BA0B-40DC-424B-B1FB-39C64DD8D27D}" srcOrd="0" destOrd="0" presId="urn:microsoft.com/office/officeart/2005/8/layout/bProcess2"/>
    <dgm:cxn modelId="{5F12D7B9-FA72-4D71-AB91-BBC651BB50A6}" type="presParOf" srcId="{D4B45ABF-1584-40D1-9A0E-343B3311A1F6}" destId="{D3361C64-EBA7-4A0B-A129-27C37450A708}" srcOrd="1" destOrd="0" presId="urn:microsoft.com/office/officeart/2005/8/layout/bProcess2"/>
    <dgm:cxn modelId="{8C594EB3-1A40-40DF-91B9-FECBC60AFCFD}" type="presParOf" srcId="{CBE09111-D58B-45EA-995A-63A40DD06AFA}" destId="{A73183D6-4794-40D0-B101-B183DE325B0D}" srcOrd="7" destOrd="0" presId="urn:microsoft.com/office/officeart/2005/8/layout/bProcess2"/>
    <dgm:cxn modelId="{83C386EE-4579-4EA3-BAB0-3B7D80E0E2A0}" type="presParOf" srcId="{CBE09111-D58B-45EA-995A-63A40DD06AFA}" destId="{61D80397-9ECD-4508-A577-0773805FE65D}" srcOrd="8" destOrd="0" presId="urn:microsoft.com/office/officeart/2005/8/layout/bProcess2"/>
    <dgm:cxn modelId="{8E97714F-B841-43C3-AE77-444A3013BB69}" type="presParOf" srcId="{61D80397-9ECD-4508-A577-0773805FE65D}" destId="{34AA10AF-443F-468C-A355-D44D9820D460}" srcOrd="0" destOrd="0" presId="urn:microsoft.com/office/officeart/2005/8/layout/bProcess2"/>
    <dgm:cxn modelId="{4A1F8934-FF5B-4769-821D-409B867B91A5}" type="presParOf" srcId="{61D80397-9ECD-4508-A577-0773805FE65D}" destId="{4BC412A1-DF8D-4AFC-9EF5-D94DA185E3A3}" srcOrd="1" destOrd="0" presId="urn:microsoft.com/office/officeart/2005/8/layout/bProcess2"/>
    <dgm:cxn modelId="{8087A3D7-7783-4A7B-99BD-2ACD2BB5BE50}" type="presParOf" srcId="{CBE09111-D58B-45EA-995A-63A40DD06AFA}" destId="{AA562672-B286-4A7A-AC9F-880BD6BE9334}" srcOrd="9" destOrd="0" presId="urn:microsoft.com/office/officeart/2005/8/layout/bProcess2"/>
    <dgm:cxn modelId="{8A62A743-C659-49C6-B349-9BD0DDE5C101}" type="presParOf" srcId="{CBE09111-D58B-45EA-995A-63A40DD06AFA}" destId="{6EB2244A-E91C-4DC5-BFA0-FA4032AF0190}" srcOrd="10" destOrd="0" presId="urn:microsoft.com/office/officeart/2005/8/layout/bProcess2"/>
    <dgm:cxn modelId="{58BE2930-F5BA-4CF8-BD8C-E1D862BA82AA}" type="presParOf" srcId="{6EB2244A-E91C-4DC5-BFA0-FA4032AF0190}" destId="{BEF7A2DD-CBEE-430B-B4E1-3F48C1F8F2DB}" srcOrd="0" destOrd="0" presId="urn:microsoft.com/office/officeart/2005/8/layout/bProcess2"/>
    <dgm:cxn modelId="{CC6B8EF9-904F-4308-8E37-6CF7CFF714B1}" type="presParOf" srcId="{6EB2244A-E91C-4DC5-BFA0-FA4032AF0190}" destId="{008D1238-72E7-4044-A92B-FADF1DC0CCC5}" srcOrd="1" destOrd="0" presId="urn:microsoft.com/office/officeart/2005/8/layout/bProcess2"/>
    <dgm:cxn modelId="{E1905B71-7ACB-4CF7-9E16-4A37AAE85A18}" type="presParOf" srcId="{CBE09111-D58B-45EA-995A-63A40DD06AFA}" destId="{5840BECC-057A-4A5F-BDE6-58409494C424}" srcOrd="11" destOrd="0" presId="urn:microsoft.com/office/officeart/2005/8/layout/bProcess2"/>
    <dgm:cxn modelId="{773D339A-DC63-465E-AEC7-372D65C2A55D}" type="presParOf" srcId="{CBE09111-D58B-45EA-995A-63A40DD06AFA}" destId="{7DE0BC49-87A3-4F06-8B36-5E40F90221CE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891E00-B461-41CD-956E-03A46F134736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CC05E2-F2F6-473C-8536-9376DF192587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bg1"/>
              </a:solidFill>
            </a:rPr>
            <a:t>мониторинг по вопросам, связанным с сокращением и устранением избыточной отчетности </a:t>
          </a:r>
          <a:endParaRPr lang="ru-RU" sz="1600" dirty="0">
            <a:solidFill>
              <a:schemeClr val="bg1"/>
            </a:solidFill>
          </a:endParaRPr>
        </a:p>
      </dgm:t>
    </dgm:pt>
    <dgm:pt modelId="{D651F067-8E72-4904-A721-2B337B965ED6}" type="parTrans" cxnId="{EE5C50DD-33F7-4266-AF8D-E3BF1F195DD9}">
      <dgm:prSet/>
      <dgm:spPr/>
      <dgm:t>
        <a:bodyPr/>
        <a:lstStyle/>
        <a:p>
          <a:endParaRPr lang="ru-RU"/>
        </a:p>
      </dgm:t>
    </dgm:pt>
    <dgm:pt modelId="{95EE39AF-8649-4C5E-9E4A-C18738E7B7E8}" type="sibTrans" cxnId="{EE5C50DD-33F7-4266-AF8D-E3BF1F195DD9}">
      <dgm:prSet/>
      <dgm:spPr/>
      <dgm:t>
        <a:bodyPr/>
        <a:lstStyle/>
        <a:p>
          <a:endParaRPr lang="ru-RU"/>
        </a:p>
      </dgm:t>
    </dgm:pt>
    <dgm:pt modelId="{7DF67FBE-2AB7-4AE2-A022-B8E71A873677}">
      <dgm:prSet custT="1"/>
      <dgm:spPr/>
      <dgm:t>
        <a:bodyPr/>
        <a:lstStyle/>
        <a:p>
          <a:pPr rtl="0"/>
          <a:endParaRPr lang="ru-RU" sz="1600" dirty="0"/>
        </a:p>
      </dgm:t>
    </dgm:pt>
    <dgm:pt modelId="{EF4DF07C-1E7C-4B73-A29A-15355BF805B9}" type="parTrans" cxnId="{189A8890-5841-47DA-B24C-D01E17830807}">
      <dgm:prSet/>
      <dgm:spPr/>
      <dgm:t>
        <a:bodyPr/>
        <a:lstStyle/>
        <a:p>
          <a:endParaRPr lang="ru-RU"/>
        </a:p>
      </dgm:t>
    </dgm:pt>
    <dgm:pt modelId="{2E62F405-F772-4DC9-9BEC-15B1EF3B30E0}" type="sibTrans" cxnId="{189A8890-5841-47DA-B24C-D01E17830807}">
      <dgm:prSet/>
      <dgm:spPr/>
      <dgm:t>
        <a:bodyPr/>
        <a:lstStyle/>
        <a:p>
          <a:endParaRPr lang="ru-RU"/>
        </a:p>
      </dgm:t>
    </dgm:pt>
    <dgm:pt modelId="{991D02CA-029F-432F-91D9-60D61E306615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bg1"/>
              </a:solidFill>
            </a:rPr>
            <a:t>мониторинг по организации и условиям замещения временно отсутствующих работников</a:t>
          </a:r>
          <a:endParaRPr lang="ru-RU" sz="1600" dirty="0">
            <a:solidFill>
              <a:schemeClr val="bg1"/>
            </a:solidFill>
          </a:endParaRPr>
        </a:p>
      </dgm:t>
    </dgm:pt>
    <dgm:pt modelId="{229A7C7C-3849-4F1D-BF80-667A9C698B04}" type="parTrans" cxnId="{2E5D2709-7D03-45A2-8A97-C85061E22CF1}">
      <dgm:prSet/>
      <dgm:spPr/>
      <dgm:t>
        <a:bodyPr/>
        <a:lstStyle/>
        <a:p>
          <a:endParaRPr lang="ru-RU"/>
        </a:p>
      </dgm:t>
    </dgm:pt>
    <dgm:pt modelId="{80B0F0D4-DFD7-4F46-A1E4-EC58476F53FA}" type="sibTrans" cxnId="{2E5D2709-7D03-45A2-8A97-C85061E22CF1}">
      <dgm:prSet/>
      <dgm:spPr/>
      <dgm:t>
        <a:bodyPr/>
        <a:lstStyle/>
        <a:p>
          <a:endParaRPr lang="ru-RU"/>
        </a:p>
      </dgm:t>
    </dgm:pt>
    <dgm:pt modelId="{E956D0B3-01C4-4AD8-B806-3C1A38A5D0E1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bg1"/>
              </a:solidFill>
            </a:rPr>
            <a:t>мониторинг по организации и условиям замещения временно отсутствующих воспитателей, музыкальных руководителей </a:t>
          </a:r>
          <a:endParaRPr lang="ru-RU" sz="1600" dirty="0">
            <a:solidFill>
              <a:schemeClr val="bg1"/>
            </a:solidFill>
          </a:endParaRPr>
        </a:p>
      </dgm:t>
    </dgm:pt>
    <dgm:pt modelId="{B7B860AE-4678-4F97-9A6A-D81390C5ED28}" type="parTrans" cxnId="{3497D0BF-F323-495E-BC4C-6EA9F9D28A6C}">
      <dgm:prSet/>
      <dgm:spPr/>
      <dgm:t>
        <a:bodyPr/>
        <a:lstStyle/>
        <a:p>
          <a:endParaRPr lang="ru-RU"/>
        </a:p>
      </dgm:t>
    </dgm:pt>
    <dgm:pt modelId="{03985946-4493-4951-B23D-AB5F427B5A13}" type="sibTrans" cxnId="{3497D0BF-F323-495E-BC4C-6EA9F9D28A6C}">
      <dgm:prSet/>
      <dgm:spPr/>
      <dgm:t>
        <a:bodyPr/>
        <a:lstStyle/>
        <a:p>
          <a:endParaRPr lang="ru-RU"/>
        </a:p>
      </dgm:t>
    </dgm:pt>
    <dgm:pt modelId="{60282F6E-6657-41D1-AF0D-02C5158127E3}" type="pres">
      <dgm:prSet presAssocID="{C2891E00-B461-41CD-956E-03A46F1347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CEF0E1-37D0-4BF0-A9C4-0C9B68DAC916}" type="pres">
      <dgm:prSet presAssocID="{62CC05E2-F2F6-473C-8536-9376DF192587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5A719-DF70-4E07-9CC0-774A44888177}" type="pres">
      <dgm:prSet presAssocID="{95EE39AF-8649-4C5E-9E4A-C18738E7B7E8}" presName="space" presStyleCnt="0"/>
      <dgm:spPr/>
    </dgm:pt>
    <dgm:pt modelId="{F07528B9-9B13-4D09-876A-12A6450E700D}" type="pres">
      <dgm:prSet presAssocID="{7DF67FBE-2AB7-4AE2-A022-B8E71A873677}" presName="Name5" presStyleLbl="vennNode1" presStyleIdx="1" presStyleCnt="4" custLinFactNeighborX="-1676" custLinFactNeighborY="-1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98CCB-B3F6-45E8-93EC-38F5D038025E}" type="pres">
      <dgm:prSet presAssocID="{2E62F405-F772-4DC9-9BEC-15B1EF3B30E0}" presName="space" presStyleCnt="0"/>
      <dgm:spPr/>
    </dgm:pt>
    <dgm:pt modelId="{E872DA2A-B5CC-4C10-95E2-53F0709850DC}" type="pres">
      <dgm:prSet presAssocID="{991D02CA-029F-432F-91D9-60D61E306615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6B6AB-7D6C-4830-94D3-D96AF565D6A6}" type="pres">
      <dgm:prSet presAssocID="{80B0F0D4-DFD7-4F46-A1E4-EC58476F53FA}" presName="space" presStyleCnt="0"/>
      <dgm:spPr/>
    </dgm:pt>
    <dgm:pt modelId="{C8A9FA08-C58F-4826-BCF0-76094D2A428A}" type="pres">
      <dgm:prSet presAssocID="{E956D0B3-01C4-4AD8-B806-3C1A38A5D0E1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B3A15B-9FF6-42DD-AF8F-6DF5BFC1B3C1}" type="presOf" srcId="{C2891E00-B461-41CD-956E-03A46F134736}" destId="{60282F6E-6657-41D1-AF0D-02C5158127E3}" srcOrd="0" destOrd="0" presId="urn:microsoft.com/office/officeart/2005/8/layout/venn3"/>
    <dgm:cxn modelId="{EE5C50DD-33F7-4266-AF8D-E3BF1F195DD9}" srcId="{C2891E00-B461-41CD-956E-03A46F134736}" destId="{62CC05E2-F2F6-473C-8536-9376DF192587}" srcOrd="0" destOrd="0" parTransId="{D651F067-8E72-4904-A721-2B337B965ED6}" sibTransId="{95EE39AF-8649-4C5E-9E4A-C18738E7B7E8}"/>
    <dgm:cxn modelId="{2E5D2709-7D03-45A2-8A97-C85061E22CF1}" srcId="{C2891E00-B461-41CD-956E-03A46F134736}" destId="{991D02CA-029F-432F-91D9-60D61E306615}" srcOrd="2" destOrd="0" parTransId="{229A7C7C-3849-4F1D-BF80-667A9C698B04}" sibTransId="{80B0F0D4-DFD7-4F46-A1E4-EC58476F53FA}"/>
    <dgm:cxn modelId="{3A893FD3-B9CE-4A55-A1A7-946AEEAF1D69}" type="presOf" srcId="{991D02CA-029F-432F-91D9-60D61E306615}" destId="{E872DA2A-B5CC-4C10-95E2-53F0709850DC}" srcOrd="0" destOrd="0" presId="urn:microsoft.com/office/officeart/2005/8/layout/venn3"/>
    <dgm:cxn modelId="{05D63F87-A95E-419A-AD50-2262692D5855}" type="presOf" srcId="{62CC05E2-F2F6-473C-8536-9376DF192587}" destId="{F8CEF0E1-37D0-4BF0-A9C4-0C9B68DAC916}" srcOrd="0" destOrd="0" presId="urn:microsoft.com/office/officeart/2005/8/layout/venn3"/>
    <dgm:cxn modelId="{3497D0BF-F323-495E-BC4C-6EA9F9D28A6C}" srcId="{C2891E00-B461-41CD-956E-03A46F134736}" destId="{E956D0B3-01C4-4AD8-B806-3C1A38A5D0E1}" srcOrd="3" destOrd="0" parTransId="{B7B860AE-4678-4F97-9A6A-D81390C5ED28}" sibTransId="{03985946-4493-4951-B23D-AB5F427B5A13}"/>
    <dgm:cxn modelId="{ABAE9AD8-813D-4FA2-9EBC-255627CA7BC1}" type="presOf" srcId="{E956D0B3-01C4-4AD8-B806-3C1A38A5D0E1}" destId="{C8A9FA08-C58F-4826-BCF0-76094D2A428A}" srcOrd="0" destOrd="0" presId="urn:microsoft.com/office/officeart/2005/8/layout/venn3"/>
    <dgm:cxn modelId="{189A8890-5841-47DA-B24C-D01E17830807}" srcId="{C2891E00-B461-41CD-956E-03A46F134736}" destId="{7DF67FBE-2AB7-4AE2-A022-B8E71A873677}" srcOrd="1" destOrd="0" parTransId="{EF4DF07C-1E7C-4B73-A29A-15355BF805B9}" sibTransId="{2E62F405-F772-4DC9-9BEC-15B1EF3B30E0}"/>
    <dgm:cxn modelId="{4F0A885D-3081-4284-B4F4-CF0548DFDD97}" type="presOf" srcId="{7DF67FBE-2AB7-4AE2-A022-B8E71A873677}" destId="{F07528B9-9B13-4D09-876A-12A6450E700D}" srcOrd="0" destOrd="0" presId="urn:microsoft.com/office/officeart/2005/8/layout/venn3"/>
    <dgm:cxn modelId="{B5DAF53E-0905-4044-8514-1C6F1D33A828}" type="presParOf" srcId="{60282F6E-6657-41D1-AF0D-02C5158127E3}" destId="{F8CEF0E1-37D0-4BF0-A9C4-0C9B68DAC916}" srcOrd="0" destOrd="0" presId="urn:microsoft.com/office/officeart/2005/8/layout/venn3"/>
    <dgm:cxn modelId="{0F1AF98E-558D-4D01-AF64-F56E2065E0BA}" type="presParOf" srcId="{60282F6E-6657-41D1-AF0D-02C5158127E3}" destId="{9A25A719-DF70-4E07-9CC0-774A44888177}" srcOrd="1" destOrd="0" presId="urn:microsoft.com/office/officeart/2005/8/layout/venn3"/>
    <dgm:cxn modelId="{5412E9E1-3CD9-4EE1-9050-36D18A9E2BD8}" type="presParOf" srcId="{60282F6E-6657-41D1-AF0D-02C5158127E3}" destId="{F07528B9-9B13-4D09-876A-12A6450E700D}" srcOrd="2" destOrd="0" presId="urn:microsoft.com/office/officeart/2005/8/layout/venn3"/>
    <dgm:cxn modelId="{158BE5BF-685E-41BA-898C-363D39128112}" type="presParOf" srcId="{60282F6E-6657-41D1-AF0D-02C5158127E3}" destId="{CAA98CCB-B3F6-45E8-93EC-38F5D038025E}" srcOrd="3" destOrd="0" presId="urn:microsoft.com/office/officeart/2005/8/layout/venn3"/>
    <dgm:cxn modelId="{08375268-1183-412A-86AD-709F9B9F3712}" type="presParOf" srcId="{60282F6E-6657-41D1-AF0D-02C5158127E3}" destId="{E872DA2A-B5CC-4C10-95E2-53F0709850DC}" srcOrd="4" destOrd="0" presId="urn:microsoft.com/office/officeart/2005/8/layout/venn3"/>
    <dgm:cxn modelId="{248E50CE-4F80-4BE6-93E2-178F9C1831F4}" type="presParOf" srcId="{60282F6E-6657-41D1-AF0D-02C5158127E3}" destId="{1956B6AB-7D6C-4830-94D3-D96AF565D6A6}" srcOrd="5" destOrd="0" presId="urn:microsoft.com/office/officeart/2005/8/layout/venn3"/>
    <dgm:cxn modelId="{9D470B65-BA2B-43D1-AF85-4A4A458CF793}" type="presParOf" srcId="{60282F6E-6657-41D1-AF0D-02C5158127E3}" destId="{C8A9FA08-C58F-4826-BCF0-76094D2A428A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38F53D5-CF38-47CA-AA03-EE73CF5B8B8B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FA83FD0-20D8-4015-8B88-0C9E57821B20}">
      <dgm:prSet/>
      <dgm:spPr/>
      <dgm:t>
        <a:bodyPr/>
        <a:lstStyle/>
        <a:p>
          <a:pPr rtl="0"/>
          <a:r>
            <a:rPr lang="ru-RU" dirty="0" smtClean="0"/>
            <a:t>Ежегодно проводятся мониторинги по ключевым темам:</a:t>
          </a:r>
          <a:endParaRPr lang="ru-RU" dirty="0"/>
        </a:p>
      </dgm:t>
    </dgm:pt>
    <dgm:pt modelId="{FDA1F32D-DED8-4E0F-B2FE-D222061B9F75}" type="parTrans" cxnId="{E7B942AE-06ED-4199-B0DF-D1B71015425E}">
      <dgm:prSet/>
      <dgm:spPr/>
      <dgm:t>
        <a:bodyPr/>
        <a:lstStyle/>
        <a:p>
          <a:endParaRPr lang="ru-RU"/>
        </a:p>
      </dgm:t>
    </dgm:pt>
    <dgm:pt modelId="{851A20A3-A579-4D1B-A506-56C1DB3D0CB1}" type="sibTrans" cxnId="{E7B942AE-06ED-4199-B0DF-D1B71015425E}">
      <dgm:prSet/>
      <dgm:spPr/>
      <dgm:t>
        <a:bodyPr/>
        <a:lstStyle/>
        <a:p>
          <a:endParaRPr lang="ru-RU"/>
        </a:p>
      </dgm:t>
    </dgm:pt>
    <dgm:pt modelId="{01AD75A0-5BAD-46F3-9824-D0C18A2C5E5D}" type="pres">
      <dgm:prSet presAssocID="{E38F53D5-CF38-47CA-AA03-EE73CF5B8B8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E045991E-B45F-428B-9945-C65C4585B195}" type="pres">
      <dgm:prSet presAssocID="{FFA83FD0-20D8-4015-8B88-0C9E57821B20}" presName="parenttextcomposite" presStyleCnt="0"/>
      <dgm:spPr/>
    </dgm:pt>
    <dgm:pt modelId="{6C9CF439-15D9-421B-B7CC-D1637721A321}" type="pres">
      <dgm:prSet presAssocID="{FFA83FD0-20D8-4015-8B88-0C9E57821B20}" presName="parenttext" presStyleLbl="revTx" presStyleIdx="0" presStyleCnt="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FA06F-A77D-4B65-B848-8FA8EAE39281}" type="pres">
      <dgm:prSet presAssocID="{FFA83FD0-20D8-4015-8B88-0C9E57821B20}" presName="parallelogramComposite" presStyleCnt="0"/>
      <dgm:spPr/>
    </dgm:pt>
    <dgm:pt modelId="{987B3D3F-8BA4-4C98-B69F-65684A403701}" type="pres">
      <dgm:prSet presAssocID="{FFA83FD0-20D8-4015-8B88-0C9E57821B20}" presName="parallelogram1" presStyleLbl="alignNode1" presStyleIdx="0" presStyleCnt="7"/>
      <dgm:spPr/>
    </dgm:pt>
    <dgm:pt modelId="{E59BD69C-2E23-46FC-A9CD-2E844C0C6F6B}" type="pres">
      <dgm:prSet presAssocID="{FFA83FD0-20D8-4015-8B88-0C9E57821B20}" presName="parallelogram2" presStyleLbl="alignNode1" presStyleIdx="1" presStyleCnt="7"/>
      <dgm:spPr/>
    </dgm:pt>
    <dgm:pt modelId="{86AA30DB-0386-41E2-8830-2C43538AFD21}" type="pres">
      <dgm:prSet presAssocID="{FFA83FD0-20D8-4015-8B88-0C9E57821B20}" presName="parallelogram3" presStyleLbl="alignNode1" presStyleIdx="2" presStyleCnt="7"/>
      <dgm:spPr/>
    </dgm:pt>
    <dgm:pt modelId="{2E37A139-21A4-49EB-9869-8B65F2B87AC4}" type="pres">
      <dgm:prSet presAssocID="{FFA83FD0-20D8-4015-8B88-0C9E57821B20}" presName="parallelogram4" presStyleLbl="alignNode1" presStyleIdx="3" presStyleCnt="7"/>
      <dgm:spPr/>
    </dgm:pt>
    <dgm:pt modelId="{4406B9B3-6636-4D0B-95C7-B997335BB176}" type="pres">
      <dgm:prSet presAssocID="{FFA83FD0-20D8-4015-8B88-0C9E57821B20}" presName="parallelogram5" presStyleLbl="alignNode1" presStyleIdx="4" presStyleCnt="7"/>
      <dgm:spPr/>
    </dgm:pt>
    <dgm:pt modelId="{82209B74-F74F-4ACC-B945-76B38F1193E7}" type="pres">
      <dgm:prSet presAssocID="{FFA83FD0-20D8-4015-8B88-0C9E57821B20}" presName="parallelogram6" presStyleLbl="alignNode1" presStyleIdx="5" presStyleCnt="7"/>
      <dgm:spPr/>
    </dgm:pt>
    <dgm:pt modelId="{024C6F5A-06A5-46EF-8D31-60698793B531}" type="pres">
      <dgm:prSet presAssocID="{FFA83FD0-20D8-4015-8B88-0C9E57821B20}" presName="parallelogram7" presStyleLbl="alignNode1" presStyleIdx="6" presStyleCnt="7"/>
      <dgm:spPr/>
    </dgm:pt>
  </dgm:ptLst>
  <dgm:cxnLst>
    <dgm:cxn modelId="{D46C74CB-88AC-43BB-AEAE-03B7D2712700}" type="presOf" srcId="{FFA83FD0-20D8-4015-8B88-0C9E57821B20}" destId="{6C9CF439-15D9-421B-B7CC-D1637721A321}" srcOrd="0" destOrd="0" presId="urn:microsoft.com/office/officeart/2008/layout/VerticalAccentList"/>
    <dgm:cxn modelId="{E7B942AE-06ED-4199-B0DF-D1B71015425E}" srcId="{E38F53D5-CF38-47CA-AA03-EE73CF5B8B8B}" destId="{FFA83FD0-20D8-4015-8B88-0C9E57821B20}" srcOrd="0" destOrd="0" parTransId="{FDA1F32D-DED8-4E0F-B2FE-D222061B9F75}" sibTransId="{851A20A3-A579-4D1B-A506-56C1DB3D0CB1}"/>
    <dgm:cxn modelId="{BDCFE355-C7ED-49EB-9ADF-810F2E2DD550}" type="presOf" srcId="{E38F53D5-CF38-47CA-AA03-EE73CF5B8B8B}" destId="{01AD75A0-5BAD-46F3-9824-D0C18A2C5E5D}" srcOrd="0" destOrd="0" presId="urn:microsoft.com/office/officeart/2008/layout/VerticalAccentList"/>
    <dgm:cxn modelId="{45D31F33-ED21-4168-A11C-12B91AFB372D}" type="presParOf" srcId="{01AD75A0-5BAD-46F3-9824-D0C18A2C5E5D}" destId="{E045991E-B45F-428B-9945-C65C4585B195}" srcOrd="0" destOrd="0" presId="urn:microsoft.com/office/officeart/2008/layout/VerticalAccentList"/>
    <dgm:cxn modelId="{A3F3595A-CDCA-45E7-8F1B-C5B7BBFD9166}" type="presParOf" srcId="{E045991E-B45F-428B-9945-C65C4585B195}" destId="{6C9CF439-15D9-421B-B7CC-D1637721A321}" srcOrd="0" destOrd="0" presId="urn:microsoft.com/office/officeart/2008/layout/VerticalAccentList"/>
    <dgm:cxn modelId="{10516570-82E4-4D15-A24B-A04C8EEFFBED}" type="presParOf" srcId="{01AD75A0-5BAD-46F3-9824-D0C18A2C5E5D}" destId="{1CFFA06F-A77D-4B65-B848-8FA8EAE39281}" srcOrd="1" destOrd="0" presId="urn:microsoft.com/office/officeart/2008/layout/VerticalAccentList"/>
    <dgm:cxn modelId="{1D118763-ADA5-4AEC-98E1-0688186C45F3}" type="presParOf" srcId="{1CFFA06F-A77D-4B65-B848-8FA8EAE39281}" destId="{987B3D3F-8BA4-4C98-B69F-65684A403701}" srcOrd="0" destOrd="0" presId="urn:microsoft.com/office/officeart/2008/layout/VerticalAccentList"/>
    <dgm:cxn modelId="{AB292858-7755-45A0-8C21-B3A33736FB73}" type="presParOf" srcId="{1CFFA06F-A77D-4B65-B848-8FA8EAE39281}" destId="{E59BD69C-2E23-46FC-A9CD-2E844C0C6F6B}" srcOrd="1" destOrd="0" presId="urn:microsoft.com/office/officeart/2008/layout/VerticalAccentList"/>
    <dgm:cxn modelId="{955D98A4-E89D-415B-AF9E-7E1BD01AC4B8}" type="presParOf" srcId="{1CFFA06F-A77D-4B65-B848-8FA8EAE39281}" destId="{86AA30DB-0386-41E2-8830-2C43538AFD21}" srcOrd="2" destOrd="0" presId="urn:microsoft.com/office/officeart/2008/layout/VerticalAccentList"/>
    <dgm:cxn modelId="{F9B99A3F-4B89-41E7-BF17-B31E8FA703E6}" type="presParOf" srcId="{1CFFA06F-A77D-4B65-B848-8FA8EAE39281}" destId="{2E37A139-21A4-49EB-9869-8B65F2B87AC4}" srcOrd="3" destOrd="0" presId="urn:microsoft.com/office/officeart/2008/layout/VerticalAccentList"/>
    <dgm:cxn modelId="{65C70572-5A44-448D-8AAA-4E753F101F52}" type="presParOf" srcId="{1CFFA06F-A77D-4B65-B848-8FA8EAE39281}" destId="{4406B9B3-6636-4D0B-95C7-B997335BB176}" srcOrd="4" destOrd="0" presId="urn:microsoft.com/office/officeart/2008/layout/VerticalAccentList"/>
    <dgm:cxn modelId="{6A2C5B0A-9263-4437-8FD8-D6E9F7689ED7}" type="presParOf" srcId="{1CFFA06F-A77D-4B65-B848-8FA8EAE39281}" destId="{82209B74-F74F-4ACC-B945-76B38F1193E7}" srcOrd="5" destOrd="0" presId="urn:microsoft.com/office/officeart/2008/layout/VerticalAccentList"/>
    <dgm:cxn modelId="{17460D65-7844-4AE8-8228-FBFB3C711365}" type="presParOf" srcId="{1CFFA06F-A77D-4B65-B848-8FA8EAE39281}" destId="{024C6F5A-06A5-46EF-8D31-60698793B531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8D1D4-9F92-412A-A037-A5415F42A2EC}">
      <dsp:nvSpPr>
        <dsp:cNvPr id="0" name=""/>
        <dsp:cNvSpPr/>
      </dsp:nvSpPr>
      <dsp:spPr>
        <a:xfrm>
          <a:off x="0" y="781574"/>
          <a:ext cx="8498542" cy="114492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CEB03-CD71-409A-8E79-7E8517795B29}">
      <dsp:nvSpPr>
        <dsp:cNvPr id="0" name=""/>
        <dsp:cNvSpPr/>
      </dsp:nvSpPr>
      <dsp:spPr>
        <a:xfrm>
          <a:off x="3345" y="0"/>
          <a:ext cx="7641997" cy="1144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Отчет о деятельности Тюменской городской организации Профсоюза работников народного образования и науки РФ</a:t>
          </a:r>
          <a:endParaRPr lang="ru-RU" sz="3200" kern="1200" dirty="0"/>
        </a:p>
      </dsp:txBody>
      <dsp:txXfrm>
        <a:off x="3345" y="0"/>
        <a:ext cx="7641997" cy="1144928"/>
      </dsp:txXfrm>
    </dsp:sp>
    <dsp:sp modelId="{497ACEA9-30F7-4EF3-B421-40907108B165}">
      <dsp:nvSpPr>
        <dsp:cNvPr id="0" name=""/>
        <dsp:cNvSpPr/>
      </dsp:nvSpPr>
      <dsp:spPr>
        <a:xfrm>
          <a:off x="3814577" y="1202315"/>
          <a:ext cx="286232" cy="2862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5478F-FF20-4FDA-A0C1-DC6960F885FD}">
      <dsp:nvSpPr>
        <dsp:cNvPr id="0" name=""/>
        <dsp:cNvSpPr/>
      </dsp:nvSpPr>
      <dsp:spPr>
        <a:xfrm>
          <a:off x="-276604" y="62460"/>
          <a:ext cx="10255014" cy="601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 основании анализа результатов проводится </a:t>
          </a:r>
          <a:r>
            <a:rPr lang="ru-RU" sz="1500" kern="1200" smtClean="0"/>
            <a:t>обучение профактива, уполномоченных </a:t>
          </a:r>
          <a:r>
            <a:rPr lang="ru-RU" sz="1500" kern="1200" dirty="0" smtClean="0"/>
            <a:t>лиц профсоюзных комитетов ОУ по охране труда и технике безопасности, внештатных правовых инспекторов</a:t>
          </a:r>
          <a:endParaRPr lang="ru-RU" sz="1500" kern="1200" dirty="0"/>
        </a:p>
      </dsp:txBody>
      <dsp:txXfrm>
        <a:off x="-276604" y="62460"/>
        <a:ext cx="10255014" cy="601839"/>
      </dsp:txXfrm>
    </dsp:sp>
    <dsp:sp modelId="{5E770D75-5B40-476C-9563-D6D93A29B272}">
      <dsp:nvSpPr>
        <dsp:cNvPr id="0" name=""/>
        <dsp:cNvSpPr/>
      </dsp:nvSpPr>
      <dsp:spPr>
        <a:xfrm>
          <a:off x="-276604" y="706020"/>
          <a:ext cx="1163079" cy="1938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033D5-EB59-460C-A030-5593CE96FC14}">
      <dsp:nvSpPr>
        <dsp:cNvPr id="0" name=""/>
        <dsp:cNvSpPr/>
      </dsp:nvSpPr>
      <dsp:spPr>
        <a:xfrm>
          <a:off x="954321" y="706020"/>
          <a:ext cx="1163079" cy="1938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78BCAC-CB02-4BC3-B6C7-7745A3D0FCB7}">
      <dsp:nvSpPr>
        <dsp:cNvPr id="0" name=""/>
        <dsp:cNvSpPr/>
      </dsp:nvSpPr>
      <dsp:spPr>
        <a:xfrm>
          <a:off x="2185247" y="706020"/>
          <a:ext cx="1163079" cy="1938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FA7FB-9D10-4C73-9C77-D31C961F06F2}">
      <dsp:nvSpPr>
        <dsp:cNvPr id="0" name=""/>
        <dsp:cNvSpPr/>
      </dsp:nvSpPr>
      <dsp:spPr>
        <a:xfrm>
          <a:off x="8364694" y="675733"/>
          <a:ext cx="1163079" cy="1938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AE34D-4F0F-4249-ACEA-CFBEEE500A9E}">
      <dsp:nvSpPr>
        <dsp:cNvPr id="0" name=""/>
        <dsp:cNvSpPr/>
      </dsp:nvSpPr>
      <dsp:spPr>
        <a:xfrm>
          <a:off x="4647100" y="706020"/>
          <a:ext cx="1163079" cy="1938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ED41C-2720-4C14-B0A8-A48C7D6211FA}">
      <dsp:nvSpPr>
        <dsp:cNvPr id="0" name=""/>
        <dsp:cNvSpPr/>
      </dsp:nvSpPr>
      <dsp:spPr>
        <a:xfrm>
          <a:off x="5878026" y="706020"/>
          <a:ext cx="1163079" cy="1938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0F2D5-7D51-48A0-8B65-F159D192CE83}">
      <dsp:nvSpPr>
        <dsp:cNvPr id="0" name=""/>
        <dsp:cNvSpPr/>
      </dsp:nvSpPr>
      <dsp:spPr>
        <a:xfrm>
          <a:off x="7108952" y="706020"/>
          <a:ext cx="1163079" cy="1938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24755-D47C-400E-91C4-0F2A73D0DCB4}">
      <dsp:nvSpPr>
        <dsp:cNvPr id="0" name=""/>
        <dsp:cNvSpPr/>
      </dsp:nvSpPr>
      <dsp:spPr>
        <a:xfrm>
          <a:off x="8594" y="0"/>
          <a:ext cx="8792504" cy="267259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0B412-C42E-4E20-B43E-B5E7F01529CC}">
      <dsp:nvSpPr>
        <dsp:cNvPr id="0" name=""/>
        <dsp:cNvSpPr/>
      </dsp:nvSpPr>
      <dsp:spPr>
        <a:xfrm>
          <a:off x="27565" y="0"/>
          <a:ext cx="9196687" cy="352256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A4883B-132E-450B-9309-A5E966B535C9}">
      <dsp:nvSpPr>
        <dsp:cNvPr id="0" name=""/>
        <dsp:cNvSpPr/>
      </dsp:nvSpPr>
      <dsp:spPr>
        <a:xfrm>
          <a:off x="5282" y="869397"/>
          <a:ext cx="1795166" cy="17837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bg1"/>
              </a:solidFill>
              <a:effectLst/>
            </a:rPr>
            <a:t>41 человек прошли обучение с выдачей удостоверений по программе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bg1"/>
              </a:solidFill>
              <a:effectLst/>
            </a:rPr>
            <a:t>«Новое в законодательстве по охране труда»</a:t>
          </a:r>
          <a:endParaRPr lang="ru-RU" sz="1400" kern="1200" dirty="0">
            <a:solidFill>
              <a:schemeClr val="bg1"/>
            </a:solidFill>
            <a:effectLst/>
          </a:endParaRPr>
        </a:p>
      </dsp:txBody>
      <dsp:txXfrm>
        <a:off x="5282" y="869397"/>
        <a:ext cx="1795166" cy="1783772"/>
      </dsp:txXfrm>
    </dsp:sp>
    <dsp:sp modelId="{4030DC26-A3CB-4A21-AC23-79FFF45CE8BA}">
      <dsp:nvSpPr>
        <dsp:cNvPr id="0" name=""/>
        <dsp:cNvSpPr/>
      </dsp:nvSpPr>
      <dsp:spPr>
        <a:xfrm>
          <a:off x="2045749" y="861768"/>
          <a:ext cx="1639862" cy="17990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effectLst/>
            </a:rPr>
            <a:t>120 человек приняли участие в семинаре «Охрана труда и здоровья в коллективе»</a:t>
          </a:r>
          <a:endParaRPr lang="ru-RU" sz="1400" kern="1200" dirty="0">
            <a:solidFill>
              <a:schemeClr val="bg1"/>
            </a:solidFill>
            <a:effectLst/>
          </a:endParaRPr>
        </a:p>
      </dsp:txBody>
      <dsp:txXfrm>
        <a:off x="2045749" y="861768"/>
        <a:ext cx="1639862" cy="1799031"/>
      </dsp:txXfrm>
    </dsp:sp>
    <dsp:sp modelId="{F611341E-D649-4F6B-B9BD-6D66884F26EB}">
      <dsp:nvSpPr>
        <dsp:cNvPr id="0" name=""/>
        <dsp:cNvSpPr/>
      </dsp:nvSpPr>
      <dsp:spPr>
        <a:xfrm>
          <a:off x="3930911" y="861768"/>
          <a:ext cx="1588541" cy="17990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effectLst/>
            </a:rPr>
            <a:t>10 543 человека прошли медицинские осмотры</a:t>
          </a:r>
          <a:endParaRPr lang="ru-RU" sz="1600" kern="1200" dirty="0">
            <a:solidFill>
              <a:schemeClr val="bg1"/>
            </a:solidFill>
            <a:effectLst/>
          </a:endParaRPr>
        </a:p>
      </dsp:txBody>
      <dsp:txXfrm>
        <a:off x="3930911" y="861768"/>
        <a:ext cx="1588541" cy="1799031"/>
      </dsp:txXfrm>
    </dsp:sp>
    <dsp:sp modelId="{F1E08FDB-7353-40E7-80DC-89AC777D4DDB}">
      <dsp:nvSpPr>
        <dsp:cNvPr id="0" name=""/>
        <dsp:cNvSpPr/>
      </dsp:nvSpPr>
      <dsp:spPr>
        <a:xfrm>
          <a:off x="5743276" y="861768"/>
          <a:ext cx="1601272" cy="17837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effectLst/>
            </a:rPr>
            <a:t>Проведена специальная оценка условий труда на 6049 рабочих местах</a:t>
          </a:r>
          <a:endParaRPr lang="ru-RU" sz="1600" kern="1200" dirty="0">
            <a:solidFill>
              <a:schemeClr val="bg1"/>
            </a:solidFill>
            <a:effectLst/>
          </a:endParaRPr>
        </a:p>
      </dsp:txBody>
      <dsp:txXfrm>
        <a:off x="5743276" y="861768"/>
        <a:ext cx="1601272" cy="1783786"/>
      </dsp:txXfrm>
    </dsp:sp>
    <dsp:sp modelId="{5049CD50-8991-415D-9AE8-8364556AF6C0}">
      <dsp:nvSpPr>
        <dsp:cNvPr id="0" name=""/>
        <dsp:cNvSpPr/>
      </dsp:nvSpPr>
      <dsp:spPr>
        <a:xfrm>
          <a:off x="7611324" y="899903"/>
          <a:ext cx="1635211" cy="17227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effectLst/>
            </a:rPr>
            <a:t>Повышена оплата труда после проведения СОУТ 322 работникам</a:t>
          </a:r>
          <a:endParaRPr lang="ru-RU" sz="1600" kern="1200" dirty="0">
            <a:solidFill>
              <a:schemeClr val="bg1"/>
            </a:solidFill>
            <a:effectLst/>
          </a:endParaRPr>
        </a:p>
      </dsp:txBody>
      <dsp:txXfrm>
        <a:off x="7611324" y="899903"/>
        <a:ext cx="1635211" cy="172276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891DB-74DF-4605-A511-B369A422827B}">
      <dsp:nvSpPr>
        <dsp:cNvPr id="0" name=""/>
        <dsp:cNvSpPr/>
      </dsp:nvSpPr>
      <dsp:spPr>
        <a:xfrm>
          <a:off x="332895" y="330311"/>
          <a:ext cx="1615942" cy="8033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1532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человека</a:t>
          </a:r>
          <a:endParaRPr lang="ru-RU" sz="1400" kern="1200" dirty="0"/>
        </a:p>
      </dsp:txBody>
      <dsp:txXfrm>
        <a:off x="736881" y="330311"/>
        <a:ext cx="1211956" cy="803301"/>
      </dsp:txXfrm>
    </dsp:sp>
    <dsp:sp modelId="{1C14F011-BA26-430B-994C-43E228F1EE0E}">
      <dsp:nvSpPr>
        <dsp:cNvPr id="0" name=""/>
        <dsp:cNvSpPr/>
      </dsp:nvSpPr>
      <dsp:spPr>
        <a:xfrm>
          <a:off x="4362" y="353127"/>
          <a:ext cx="757669" cy="757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2014 год</a:t>
          </a:r>
          <a:endParaRPr lang="ru-RU" sz="1900" kern="1200" dirty="0"/>
        </a:p>
      </dsp:txBody>
      <dsp:txXfrm>
        <a:off x="4362" y="353127"/>
        <a:ext cx="757669" cy="757669"/>
      </dsp:txXfrm>
    </dsp:sp>
    <dsp:sp modelId="{69728FC2-75EE-4B00-BCCF-E454F06F076C}">
      <dsp:nvSpPr>
        <dsp:cNvPr id="0" name=""/>
        <dsp:cNvSpPr/>
      </dsp:nvSpPr>
      <dsp:spPr>
        <a:xfrm>
          <a:off x="2422381" y="279671"/>
          <a:ext cx="1515339" cy="90458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1584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человека</a:t>
          </a:r>
          <a:endParaRPr lang="ru-RU" sz="1400" kern="1200" dirty="0"/>
        </a:p>
      </dsp:txBody>
      <dsp:txXfrm>
        <a:off x="2801216" y="279671"/>
        <a:ext cx="1136504" cy="904580"/>
      </dsp:txXfrm>
    </dsp:sp>
    <dsp:sp modelId="{68F85193-E163-40C6-A360-1B442DD03D6D}">
      <dsp:nvSpPr>
        <dsp:cNvPr id="0" name=""/>
        <dsp:cNvSpPr/>
      </dsp:nvSpPr>
      <dsp:spPr>
        <a:xfrm>
          <a:off x="2043546" y="353127"/>
          <a:ext cx="757669" cy="757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2015 год</a:t>
          </a:r>
          <a:endParaRPr lang="ru-RU" sz="1900" kern="1200" dirty="0"/>
        </a:p>
      </dsp:txBody>
      <dsp:txXfrm>
        <a:off x="2043546" y="353127"/>
        <a:ext cx="757669" cy="757669"/>
      </dsp:txXfrm>
    </dsp:sp>
    <dsp:sp modelId="{3A5B9BF4-8CA7-4237-8337-F08F6E69DF0C}">
      <dsp:nvSpPr>
        <dsp:cNvPr id="0" name=""/>
        <dsp:cNvSpPr/>
      </dsp:nvSpPr>
      <dsp:spPr>
        <a:xfrm>
          <a:off x="4411264" y="306428"/>
          <a:ext cx="1515339" cy="85106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1537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человек</a:t>
          </a:r>
          <a:endParaRPr lang="ru-RU" sz="1400" kern="1200" dirty="0"/>
        </a:p>
      </dsp:txBody>
      <dsp:txXfrm>
        <a:off x="4790098" y="306428"/>
        <a:ext cx="1136504" cy="851066"/>
      </dsp:txXfrm>
    </dsp:sp>
    <dsp:sp modelId="{35A85130-F8F2-4126-83A8-C664583CAD97}">
      <dsp:nvSpPr>
        <dsp:cNvPr id="0" name=""/>
        <dsp:cNvSpPr/>
      </dsp:nvSpPr>
      <dsp:spPr>
        <a:xfrm>
          <a:off x="4032429" y="353127"/>
          <a:ext cx="757669" cy="757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2016 год</a:t>
          </a:r>
          <a:endParaRPr lang="ru-RU" sz="1900" kern="1200" dirty="0"/>
        </a:p>
      </dsp:txBody>
      <dsp:txXfrm>
        <a:off x="4032429" y="353127"/>
        <a:ext cx="757669" cy="757669"/>
      </dsp:txXfrm>
    </dsp:sp>
    <dsp:sp modelId="{3EB753BB-CD0F-4930-88D8-4DE10F93480C}">
      <dsp:nvSpPr>
        <dsp:cNvPr id="0" name=""/>
        <dsp:cNvSpPr/>
      </dsp:nvSpPr>
      <dsp:spPr>
        <a:xfrm>
          <a:off x="6400146" y="315343"/>
          <a:ext cx="1515339" cy="83323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1513 человек</a:t>
          </a:r>
          <a:endParaRPr lang="ru-RU" sz="1400" kern="1200" dirty="0"/>
        </a:p>
      </dsp:txBody>
      <dsp:txXfrm>
        <a:off x="6778981" y="315343"/>
        <a:ext cx="1136504" cy="833237"/>
      </dsp:txXfrm>
    </dsp:sp>
    <dsp:sp modelId="{C2467ED8-3B64-42FA-B4CD-4ABE785A31CF}">
      <dsp:nvSpPr>
        <dsp:cNvPr id="0" name=""/>
        <dsp:cNvSpPr/>
      </dsp:nvSpPr>
      <dsp:spPr>
        <a:xfrm>
          <a:off x="6021311" y="353127"/>
          <a:ext cx="757669" cy="757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2017 год</a:t>
          </a:r>
          <a:endParaRPr lang="ru-RU" sz="1900" kern="1200" dirty="0"/>
        </a:p>
      </dsp:txBody>
      <dsp:txXfrm>
        <a:off x="6021311" y="353127"/>
        <a:ext cx="757669" cy="757669"/>
      </dsp:txXfrm>
    </dsp:sp>
    <dsp:sp modelId="{7D58B27B-A1B5-40E7-9D55-F6DD7F6E3B78}">
      <dsp:nvSpPr>
        <dsp:cNvPr id="0" name=""/>
        <dsp:cNvSpPr/>
      </dsp:nvSpPr>
      <dsp:spPr>
        <a:xfrm>
          <a:off x="8389029" y="306428"/>
          <a:ext cx="1515339" cy="85106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1626 человек</a:t>
          </a:r>
          <a:endParaRPr lang="ru-RU" sz="1400" kern="1200" dirty="0"/>
        </a:p>
      </dsp:txBody>
      <dsp:txXfrm>
        <a:off x="8767864" y="306428"/>
        <a:ext cx="1136504" cy="851066"/>
      </dsp:txXfrm>
    </dsp:sp>
    <dsp:sp modelId="{DD651588-B9A2-42AB-B4C6-E7A8E5FB8547}">
      <dsp:nvSpPr>
        <dsp:cNvPr id="0" name=""/>
        <dsp:cNvSpPr/>
      </dsp:nvSpPr>
      <dsp:spPr>
        <a:xfrm>
          <a:off x="8010194" y="353127"/>
          <a:ext cx="757669" cy="757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2018 год</a:t>
          </a:r>
          <a:endParaRPr lang="ru-RU" sz="1900" kern="1200" dirty="0"/>
        </a:p>
      </dsp:txBody>
      <dsp:txXfrm>
        <a:off x="8010194" y="353127"/>
        <a:ext cx="757669" cy="75766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BB106-D942-4F8F-8376-D7966548EB5F}">
      <dsp:nvSpPr>
        <dsp:cNvPr id="0" name=""/>
        <dsp:cNvSpPr/>
      </dsp:nvSpPr>
      <dsp:spPr>
        <a:xfrm>
          <a:off x="1002" y="0"/>
          <a:ext cx="1148430" cy="2844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Создан городской Совет молодых педагогов </a:t>
          </a:r>
          <a:endParaRPr lang="ru-RU" sz="1400" kern="1200" dirty="0"/>
        </a:p>
      </dsp:txBody>
      <dsp:txXfrm>
        <a:off x="1002" y="1137836"/>
        <a:ext cx="1148430" cy="1137836"/>
      </dsp:txXfrm>
    </dsp:sp>
    <dsp:sp modelId="{8EFB65BD-B7C1-4B12-A8F7-71188DFE3796}">
      <dsp:nvSpPr>
        <dsp:cNvPr id="0" name=""/>
        <dsp:cNvSpPr/>
      </dsp:nvSpPr>
      <dsp:spPr>
        <a:xfrm>
          <a:off x="85613" y="184590"/>
          <a:ext cx="979209" cy="88586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6952E-6B46-48C3-942B-BFA520CA9380}">
      <dsp:nvSpPr>
        <dsp:cNvPr id="0" name=""/>
        <dsp:cNvSpPr/>
      </dsp:nvSpPr>
      <dsp:spPr>
        <a:xfrm>
          <a:off x="1183886" y="0"/>
          <a:ext cx="1148430" cy="2844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Неделя молодых педагогов</a:t>
          </a:r>
          <a:endParaRPr lang="ru-RU" sz="1400" kern="1200" dirty="0"/>
        </a:p>
      </dsp:txBody>
      <dsp:txXfrm>
        <a:off x="1183886" y="1137836"/>
        <a:ext cx="1148430" cy="1137836"/>
      </dsp:txXfrm>
    </dsp:sp>
    <dsp:sp modelId="{036F3C8D-CEBC-4EDA-9B98-870C51553526}">
      <dsp:nvSpPr>
        <dsp:cNvPr id="0" name=""/>
        <dsp:cNvSpPr/>
      </dsp:nvSpPr>
      <dsp:spPr>
        <a:xfrm>
          <a:off x="1284477" y="170675"/>
          <a:ext cx="947249" cy="94724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87DCB-2972-44C8-A33B-C6D80DF788CE}">
      <dsp:nvSpPr>
        <dsp:cNvPr id="0" name=""/>
        <dsp:cNvSpPr/>
      </dsp:nvSpPr>
      <dsp:spPr>
        <a:xfrm>
          <a:off x="2366770" y="0"/>
          <a:ext cx="1148430" cy="2844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Школа молодого педагога</a:t>
          </a:r>
          <a:endParaRPr lang="ru-RU" sz="1400" kern="1200" dirty="0"/>
        </a:p>
      </dsp:txBody>
      <dsp:txXfrm>
        <a:off x="2366770" y="1137836"/>
        <a:ext cx="1148430" cy="1137836"/>
      </dsp:txXfrm>
    </dsp:sp>
    <dsp:sp modelId="{A4151999-4E42-4094-9695-7B438344C900}">
      <dsp:nvSpPr>
        <dsp:cNvPr id="0" name=""/>
        <dsp:cNvSpPr/>
      </dsp:nvSpPr>
      <dsp:spPr>
        <a:xfrm>
          <a:off x="2467361" y="170675"/>
          <a:ext cx="947249" cy="94724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3DE3F0-8F1C-4FCE-8160-A36C3630EAE7}">
      <dsp:nvSpPr>
        <dsp:cNvPr id="0" name=""/>
        <dsp:cNvSpPr/>
      </dsp:nvSpPr>
      <dsp:spPr>
        <a:xfrm>
          <a:off x="3549654" y="0"/>
          <a:ext cx="1148430" cy="2844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Образова-тельные</a:t>
          </a:r>
          <a:r>
            <a:rPr lang="ru-RU" sz="1400" kern="1200" dirty="0" smtClean="0"/>
            <a:t> форумы</a:t>
          </a:r>
          <a:endParaRPr lang="ru-RU" sz="1400" kern="1200" dirty="0"/>
        </a:p>
      </dsp:txBody>
      <dsp:txXfrm>
        <a:off x="3549654" y="1137836"/>
        <a:ext cx="1148430" cy="1137836"/>
      </dsp:txXfrm>
    </dsp:sp>
    <dsp:sp modelId="{0986F0EA-6495-453B-AAD4-3A3E411D4ED5}">
      <dsp:nvSpPr>
        <dsp:cNvPr id="0" name=""/>
        <dsp:cNvSpPr/>
      </dsp:nvSpPr>
      <dsp:spPr>
        <a:xfrm>
          <a:off x="3650244" y="170675"/>
          <a:ext cx="947249" cy="94724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780588-0374-4822-AA7C-0ABEF6036639}">
      <dsp:nvSpPr>
        <dsp:cNvPr id="0" name=""/>
        <dsp:cNvSpPr/>
      </dsp:nvSpPr>
      <dsp:spPr>
        <a:xfrm>
          <a:off x="4713485" y="0"/>
          <a:ext cx="1148430" cy="2844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Культурно-образовательные туры</a:t>
          </a:r>
          <a:endParaRPr lang="ru-RU" sz="1400" kern="1200" dirty="0"/>
        </a:p>
      </dsp:txBody>
      <dsp:txXfrm>
        <a:off x="4713485" y="1137836"/>
        <a:ext cx="1148430" cy="1137836"/>
      </dsp:txXfrm>
    </dsp:sp>
    <dsp:sp modelId="{BC0AF3FB-D192-4FF4-A618-0BD571F2C9A9}">
      <dsp:nvSpPr>
        <dsp:cNvPr id="0" name=""/>
        <dsp:cNvSpPr/>
      </dsp:nvSpPr>
      <dsp:spPr>
        <a:xfrm>
          <a:off x="4833128" y="170675"/>
          <a:ext cx="947249" cy="94724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CF00C-14AA-4E6B-B9EE-701773F2CADC}">
      <dsp:nvSpPr>
        <dsp:cNvPr id="0" name=""/>
        <dsp:cNvSpPr/>
      </dsp:nvSpPr>
      <dsp:spPr>
        <a:xfrm>
          <a:off x="5915421" y="0"/>
          <a:ext cx="1148430" cy="2844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Фестиваль </a:t>
          </a:r>
          <a:r>
            <a:rPr lang="ru-RU" sz="1400" kern="1200" dirty="0" err="1" smtClean="0"/>
            <a:t>методиче-ских</a:t>
          </a:r>
          <a:r>
            <a:rPr lang="ru-RU" sz="1400" kern="1200" dirty="0" smtClean="0"/>
            <a:t> идей</a:t>
          </a:r>
          <a:endParaRPr lang="ru-RU" sz="1400" kern="1200" dirty="0"/>
        </a:p>
      </dsp:txBody>
      <dsp:txXfrm>
        <a:off x="5915421" y="1137836"/>
        <a:ext cx="1148430" cy="1137836"/>
      </dsp:txXfrm>
    </dsp:sp>
    <dsp:sp modelId="{FCF80F1F-C67C-4513-BF2F-316E0F334C43}">
      <dsp:nvSpPr>
        <dsp:cNvPr id="0" name=""/>
        <dsp:cNvSpPr/>
      </dsp:nvSpPr>
      <dsp:spPr>
        <a:xfrm>
          <a:off x="6016012" y="170675"/>
          <a:ext cx="947249" cy="947249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F1C28-3248-4ACB-BEA8-6D4C3CB9C9AD}">
      <dsp:nvSpPr>
        <dsp:cNvPr id="0" name=""/>
        <dsp:cNvSpPr/>
      </dsp:nvSpPr>
      <dsp:spPr>
        <a:xfrm>
          <a:off x="7098305" y="0"/>
          <a:ext cx="1148430" cy="2844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Мастер-классы для молодых педагогов</a:t>
          </a:r>
          <a:endParaRPr lang="ru-RU" sz="1400" kern="1200" dirty="0"/>
        </a:p>
      </dsp:txBody>
      <dsp:txXfrm>
        <a:off x="7098305" y="1137836"/>
        <a:ext cx="1148430" cy="1137836"/>
      </dsp:txXfrm>
    </dsp:sp>
    <dsp:sp modelId="{E36E1179-18D3-44FB-A730-D3DEEC7C7CF0}">
      <dsp:nvSpPr>
        <dsp:cNvPr id="0" name=""/>
        <dsp:cNvSpPr/>
      </dsp:nvSpPr>
      <dsp:spPr>
        <a:xfrm>
          <a:off x="7198896" y="170675"/>
          <a:ext cx="947249" cy="947249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EF7DF2-F738-4977-8B9E-4D4B756F8DEB}">
      <dsp:nvSpPr>
        <dsp:cNvPr id="0" name=""/>
        <dsp:cNvSpPr/>
      </dsp:nvSpPr>
      <dsp:spPr>
        <a:xfrm>
          <a:off x="8281189" y="0"/>
          <a:ext cx="1148430" cy="2844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Бал молодых педагогов </a:t>
          </a:r>
          <a:endParaRPr lang="ru-RU" sz="1400" kern="1200" dirty="0"/>
        </a:p>
      </dsp:txBody>
      <dsp:txXfrm>
        <a:off x="8281189" y="1137836"/>
        <a:ext cx="1148430" cy="1137836"/>
      </dsp:txXfrm>
    </dsp:sp>
    <dsp:sp modelId="{C86B95C6-C85E-4210-BCCF-C9CCFC76A099}">
      <dsp:nvSpPr>
        <dsp:cNvPr id="0" name=""/>
        <dsp:cNvSpPr/>
      </dsp:nvSpPr>
      <dsp:spPr>
        <a:xfrm>
          <a:off x="8381780" y="170675"/>
          <a:ext cx="947249" cy="947249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13392-717A-4EFD-B47A-DBADE3152591}">
      <dsp:nvSpPr>
        <dsp:cNvPr id="0" name=""/>
        <dsp:cNvSpPr/>
      </dsp:nvSpPr>
      <dsp:spPr>
        <a:xfrm>
          <a:off x="9464072" y="0"/>
          <a:ext cx="1250124" cy="2844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Вальс на Набережной</a:t>
          </a:r>
          <a:endParaRPr lang="ru-RU" sz="1400" kern="1200" dirty="0"/>
        </a:p>
      </dsp:txBody>
      <dsp:txXfrm>
        <a:off x="9464072" y="1137836"/>
        <a:ext cx="1250124" cy="1137836"/>
      </dsp:txXfrm>
    </dsp:sp>
    <dsp:sp modelId="{A5B2AF55-385D-4CE6-977D-757920F19613}">
      <dsp:nvSpPr>
        <dsp:cNvPr id="0" name=""/>
        <dsp:cNvSpPr/>
      </dsp:nvSpPr>
      <dsp:spPr>
        <a:xfrm>
          <a:off x="9615510" y="170675"/>
          <a:ext cx="947249" cy="947249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AC790-9B75-4369-B553-3018D0BA1E65}">
      <dsp:nvSpPr>
        <dsp:cNvPr id="0" name=""/>
        <dsp:cNvSpPr/>
      </dsp:nvSpPr>
      <dsp:spPr>
        <a:xfrm>
          <a:off x="428608" y="2275673"/>
          <a:ext cx="9857983" cy="42668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1C94E-A197-4E07-AB3F-66E0ABCB397E}">
      <dsp:nvSpPr>
        <dsp:cNvPr id="0" name=""/>
        <dsp:cNvSpPr/>
      </dsp:nvSpPr>
      <dsp:spPr>
        <a:xfrm>
          <a:off x="9285" y="105043"/>
          <a:ext cx="2775220" cy="18212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При городской организации профсоюза работают два объединения ветеранов педагогического труда: ветераны КАО и         клуб «Учитель»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9285" y="105043"/>
        <a:ext cx="2775220" cy="1821238"/>
      </dsp:txXfrm>
    </dsp:sp>
    <dsp:sp modelId="{A8719597-B1F3-4D4C-B58E-5176D6A0FF52}">
      <dsp:nvSpPr>
        <dsp:cNvPr id="0" name=""/>
        <dsp:cNvSpPr/>
      </dsp:nvSpPr>
      <dsp:spPr>
        <a:xfrm>
          <a:off x="3062027" y="671535"/>
          <a:ext cx="588346" cy="6882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062027" y="671535"/>
        <a:ext cx="588346" cy="688254"/>
      </dsp:txXfrm>
    </dsp:sp>
    <dsp:sp modelId="{CD14A864-29C4-4D88-A059-9E7A9FA952AD}">
      <dsp:nvSpPr>
        <dsp:cNvPr id="0" name=""/>
        <dsp:cNvSpPr/>
      </dsp:nvSpPr>
      <dsp:spPr>
        <a:xfrm>
          <a:off x="3894593" y="105043"/>
          <a:ext cx="2775220" cy="18212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В 2018 году по инициативе Тюменской городской организации Профсоюза создан городской Совет ветеранов педагогического труда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3894593" y="105043"/>
        <a:ext cx="2775220" cy="1821238"/>
      </dsp:txXfrm>
    </dsp:sp>
    <dsp:sp modelId="{5CEAA4AE-6419-49CD-A760-2621F938208C}">
      <dsp:nvSpPr>
        <dsp:cNvPr id="0" name=""/>
        <dsp:cNvSpPr/>
      </dsp:nvSpPr>
      <dsp:spPr>
        <a:xfrm>
          <a:off x="6947335" y="671535"/>
          <a:ext cx="588346" cy="6882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6947335" y="671535"/>
        <a:ext cx="588346" cy="688254"/>
      </dsp:txXfrm>
    </dsp:sp>
    <dsp:sp modelId="{70C7B5A3-213C-465D-934C-579D37BBC1C3}">
      <dsp:nvSpPr>
        <dsp:cNvPr id="0" name=""/>
        <dsp:cNvSpPr/>
      </dsp:nvSpPr>
      <dsp:spPr>
        <a:xfrm>
          <a:off x="7779901" y="105043"/>
          <a:ext cx="2775220" cy="18212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В каждом образовательном учреждении назначены ответственные за работу с ветеранами педагогического труда 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7779901" y="105043"/>
        <a:ext cx="2775220" cy="182123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EDC46-2FCE-4F88-8FA3-4FBA7D4FA981}">
      <dsp:nvSpPr>
        <dsp:cNvPr id="0" name=""/>
        <dsp:cNvSpPr/>
      </dsp:nvSpPr>
      <dsp:spPr>
        <a:xfrm>
          <a:off x="-235982" y="-5416"/>
          <a:ext cx="939569" cy="95805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FB0C6-E107-441A-9939-6F5D520E7073}">
      <dsp:nvSpPr>
        <dsp:cNvPr id="0" name=""/>
        <dsp:cNvSpPr/>
      </dsp:nvSpPr>
      <dsp:spPr>
        <a:xfrm>
          <a:off x="168297" y="0"/>
          <a:ext cx="6009310" cy="939569"/>
        </a:xfrm>
        <a:prstGeom prst="rect">
          <a:avLst/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>
              <a:solidFill>
                <a:schemeClr val="bg1"/>
              </a:solidFill>
            </a:rPr>
            <a:t>По инициативе ППО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>
              <a:solidFill>
                <a:schemeClr val="bg1"/>
              </a:solidFill>
            </a:rPr>
            <a:t> в школе № 32 создан танцевальный кружок педагогов, 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>
              <a:solidFill>
                <a:schemeClr val="bg1"/>
              </a:solidFill>
            </a:rPr>
            <a:t>в детском саду № 7 - фитнес-клуб, 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>
              <a:solidFill>
                <a:schemeClr val="bg1"/>
              </a:solidFill>
            </a:rPr>
            <a:t>в детском саду № 60 для членов Профсоюза работает </a:t>
          </a:r>
          <a:r>
            <a:rPr lang="ru-RU" sz="1500" kern="1200" dirty="0" err="1" smtClean="0">
              <a:solidFill>
                <a:schemeClr val="bg1"/>
              </a:solidFill>
            </a:rPr>
            <a:t>фитобар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168297" y="0"/>
        <a:ext cx="6009310" cy="93956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54FB3-80EB-4461-A9A4-92DC0184E90E}">
      <dsp:nvSpPr>
        <dsp:cNvPr id="0" name=""/>
        <dsp:cNvSpPr/>
      </dsp:nvSpPr>
      <dsp:spPr>
        <a:xfrm>
          <a:off x="713576" y="0"/>
          <a:ext cx="7258089" cy="18816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На сайте отражены разделы по работе с ветеранами педагогического труда, молодыми педагогами, рубрики профсоюзных мероприятий и конкурсов. </a:t>
          </a:r>
          <a:endParaRPr lang="ru-RU" sz="2500" kern="1200" dirty="0"/>
        </a:p>
      </dsp:txBody>
      <dsp:txXfrm>
        <a:off x="713576" y="0"/>
        <a:ext cx="7258089" cy="1881613"/>
      </dsp:txXfrm>
    </dsp:sp>
    <dsp:sp modelId="{65C96437-8528-49FE-838F-392356BC83BB}">
      <dsp:nvSpPr>
        <dsp:cNvPr id="0" name=""/>
        <dsp:cNvSpPr/>
      </dsp:nvSpPr>
      <dsp:spPr>
        <a:xfrm>
          <a:off x="404944" y="2079165"/>
          <a:ext cx="7326957" cy="18816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Создан раздел «Помощь профсоюзам», где председатели первичных профсоюзных организаций могут воспользоваться методическими рекомендациями</a:t>
          </a:r>
          <a:endParaRPr lang="ru-RU" sz="2400" kern="1200" dirty="0"/>
        </a:p>
      </dsp:txBody>
      <dsp:txXfrm>
        <a:off x="404944" y="2079165"/>
        <a:ext cx="7326957" cy="1881613"/>
      </dsp:txXfrm>
    </dsp:sp>
    <dsp:sp modelId="{B73CB181-7D39-44DB-8E35-5AB3AD902F6D}">
      <dsp:nvSpPr>
        <dsp:cNvPr id="0" name=""/>
        <dsp:cNvSpPr/>
      </dsp:nvSpPr>
      <dsp:spPr>
        <a:xfrm>
          <a:off x="785971" y="4168716"/>
          <a:ext cx="7418873" cy="13720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Члены профсоюзной организации могут получить юридическую помощь, воспользовавшись формой обратной связи</a:t>
          </a:r>
          <a:endParaRPr lang="ru-RU" sz="2400" kern="1200" dirty="0"/>
        </a:p>
      </dsp:txBody>
      <dsp:txXfrm>
        <a:off x="785971" y="4168716"/>
        <a:ext cx="7418873" cy="137201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08688-A523-4DE8-8CA4-2B57F5C48E16}">
      <dsp:nvSpPr>
        <dsp:cNvPr id="0" name=""/>
        <dsp:cNvSpPr/>
      </dsp:nvSpPr>
      <dsp:spPr>
        <a:xfrm>
          <a:off x="2018899" y="3477949"/>
          <a:ext cx="3976625" cy="0"/>
        </a:xfrm>
        <a:prstGeom prst="line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8A0F6B-1887-423E-B31A-184ABC4F9C01}">
      <dsp:nvSpPr>
        <dsp:cNvPr id="0" name=""/>
        <dsp:cNvSpPr/>
      </dsp:nvSpPr>
      <dsp:spPr>
        <a:xfrm>
          <a:off x="2028433" y="2382614"/>
          <a:ext cx="3310490" cy="0"/>
        </a:xfrm>
        <a:prstGeom prst="line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5ECD6-1F63-4EB0-9F36-3D4505A479AC}">
      <dsp:nvSpPr>
        <dsp:cNvPr id="0" name=""/>
        <dsp:cNvSpPr/>
      </dsp:nvSpPr>
      <dsp:spPr>
        <a:xfrm>
          <a:off x="2018899" y="1309982"/>
          <a:ext cx="3310490" cy="0"/>
        </a:xfrm>
        <a:prstGeom prst="line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05186-3142-4962-B14D-76B1E5FCE36A}">
      <dsp:nvSpPr>
        <dsp:cNvPr id="0" name=""/>
        <dsp:cNvSpPr/>
      </dsp:nvSpPr>
      <dsp:spPr>
        <a:xfrm>
          <a:off x="2018899" y="328946"/>
          <a:ext cx="3976625" cy="0"/>
        </a:xfrm>
        <a:prstGeom prst="line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D8245F-10FF-4FAE-9E2F-2C7FC7B0AF03}">
      <dsp:nvSpPr>
        <dsp:cNvPr id="0" name=""/>
        <dsp:cNvSpPr/>
      </dsp:nvSpPr>
      <dsp:spPr>
        <a:xfrm>
          <a:off x="9835" y="-115143"/>
          <a:ext cx="4037182" cy="403718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D93CF-85BF-4E5E-8F44-F240F541E7EE}">
      <dsp:nvSpPr>
        <dsp:cNvPr id="0" name=""/>
        <dsp:cNvSpPr/>
      </dsp:nvSpPr>
      <dsp:spPr>
        <a:xfrm>
          <a:off x="599761" y="0"/>
          <a:ext cx="2770683" cy="301776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2019 году членов       Профсоюза ждут</a:t>
          </a:r>
          <a:endParaRPr lang="ru-RU" sz="32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761" y="0"/>
        <a:ext cx="2770683" cy="3017765"/>
      </dsp:txXfrm>
    </dsp:sp>
    <dsp:sp modelId="{D29715EA-2CAD-4A8F-A723-661F7D0C31D0}">
      <dsp:nvSpPr>
        <dsp:cNvPr id="0" name=""/>
        <dsp:cNvSpPr/>
      </dsp:nvSpPr>
      <dsp:spPr>
        <a:xfrm>
          <a:off x="5551434" y="-115143"/>
          <a:ext cx="888180" cy="88818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124B3-40BD-4243-8F7B-D4FF97CF3105}">
      <dsp:nvSpPr>
        <dsp:cNvPr id="0" name=""/>
        <dsp:cNvSpPr/>
      </dsp:nvSpPr>
      <dsp:spPr>
        <a:xfrm>
          <a:off x="6338861" y="5018"/>
          <a:ext cx="3762408" cy="990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78</a:t>
          </a:r>
          <a:r>
            <a:rPr lang="ru-RU" sz="1800" kern="1200" dirty="0" smtClean="0"/>
            <a:t> бесплатных путевок               на базу отдыха                        п.г.т Черноморское            (Республика Крым) </a:t>
          </a:r>
          <a:endParaRPr lang="ru-RU" sz="1800" kern="1200" dirty="0"/>
        </a:p>
      </dsp:txBody>
      <dsp:txXfrm>
        <a:off x="6338861" y="5018"/>
        <a:ext cx="3762408" cy="990765"/>
      </dsp:txXfrm>
    </dsp:sp>
    <dsp:sp modelId="{769C510F-2E97-46EF-92F6-CC3D780B3011}">
      <dsp:nvSpPr>
        <dsp:cNvPr id="0" name=""/>
        <dsp:cNvSpPr/>
      </dsp:nvSpPr>
      <dsp:spPr>
        <a:xfrm>
          <a:off x="4885299" y="865892"/>
          <a:ext cx="888180" cy="88818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84093-FFCE-4043-A6D0-EE327F56EAEA}">
      <dsp:nvSpPr>
        <dsp:cNvPr id="0" name=""/>
        <dsp:cNvSpPr/>
      </dsp:nvSpPr>
      <dsp:spPr>
        <a:xfrm>
          <a:off x="5043626" y="885467"/>
          <a:ext cx="4432252" cy="888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64</a:t>
          </a:r>
          <a:r>
            <a:rPr lang="ru-RU" sz="1800" kern="1200" dirty="0" smtClean="0"/>
            <a:t> бесплатные путевки </a:t>
          </a:r>
        </a:p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в пансионат г. Адлера                (Краснодарский край)</a:t>
          </a:r>
          <a:endParaRPr lang="ru-RU" sz="1800" kern="1200" dirty="0"/>
        </a:p>
      </dsp:txBody>
      <dsp:txXfrm>
        <a:off x="5043626" y="885467"/>
        <a:ext cx="4432252" cy="888180"/>
      </dsp:txXfrm>
    </dsp:sp>
    <dsp:sp modelId="{99327C10-F348-4945-91EF-64A550FAED87}">
      <dsp:nvSpPr>
        <dsp:cNvPr id="0" name=""/>
        <dsp:cNvSpPr/>
      </dsp:nvSpPr>
      <dsp:spPr>
        <a:xfrm>
          <a:off x="4894820" y="1968420"/>
          <a:ext cx="888180" cy="88818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78093-7FC4-4C8C-81E0-CF597F5BB5D1}">
      <dsp:nvSpPr>
        <dsp:cNvPr id="0" name=""/>
        <dsp:cNvSpPr/>
      </dsp:nvSpPr>
      <dsp:spPr>
        <a:xfrm>
          <a:off x="5536277" y="1905883"/>
          <a:ext cx="4432000" cy="888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30</a:t>
          </a:r>
          <a:r>
            <a:rPr lang="ru-RU" sz="1800" kern="1200" dirty="0" smtClean="0"/>
            <a:t> бесплатных путевок                           в центр отдыха «Учитель»                     г. Ялта (Республика Крым) </a:t>
          </a:r>
          <a:endParaRPr lang="ru-RU" sz="1800" kern="1200" dirty="0"/>
        </a:p>
      </dsp:txBody>
      <dsp:txXfrm>
        <a:off x="5536277" y="1905883"/>
        <a:ext cx="4432000" cy="888180"/>
      </dsp:txXfrm>
    </dsp:sp>
    <dsp:sp modelId="{E7035411-63EE-4DE8-BD18-6F915CA2AF08}">
      <dsp:nvSpPr>
        <dsp:cNvPr id="0" name=""/>
        <dsp:cNvSpPr/>
      </dsp:nvSpPr>
      <dsp:spPr>
        <a:xfrm>
          <a:off x="5551434" y="3033859"/>
          <a:ext cx="888180" cy="88818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4BB93-1FDD-4C64-A144-45D0E0951882}">
      <dsp:nvSpPr>
        <dsp:cNvPr id="0" name=""/>
        <dsp:cNvSpPr/>
      </dsp:nvSpPr>
      <dsp:spPr>
        <a:xfrm>
          <a:off x="6195844" y="3033859"/>
          <a:ext cx="3764402" cy="888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27</a:t>
          </a:r>
          <a:r>
            <a:rPr lang="ru-RU" sz="1800" kern="1200" dirty="0" smtClean="0"/>
            <a:t> санаторных путевок                            с </a:t>
          </a:r>
          <a:r>
            <a:rPr lang="ru-RU" sz="1800" kern="1200" dirty="0" err="1" smtClean="0"/>
            <a:t>софинансированием</a:t>
          </a:r>
          <a:r>
            <a:rPr lang="ru-RU" sz="1800" kern="1200" dirty="0" smtClean="0"/>
            <a:t> 50% в санаторий«Градостроитель» (г.Тюмень)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6195844" y="3033859"/>
        <a:ext cx="3764402" cy="88818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82083-C36F-4205-B291-90D91E8C8B04}">
      <dsp:nvSpPr>
        <dsp:cNvPr id="0" name=""/>
        <dsp:cNvSpPr/>
      </dsp:nvSpPr>
      <dsp:spPr>
        <a:xfrm>
          <a:off x="690255" y="0"/>
          <a:ext cx="8860093" cy="2085917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5EB55E-3A52-48E7-B0DA-FB1C03E1F13B}">
      <dsp:nvSpPr>
        <dsp:cNvPr id="0" name=""/>
        <dsp:cNvSpPr/>
      </dsp:nvSpPr>
      <dsp:spPr>
        <a:xfrm>
          <a:off x="1205363" y="372292"/>
          <a:ext cx="3522801" cy="1022099"/>
        </a:xfrm>
        <a:prstGeom prst="rect">
          <a:avLst/>
        </a:prstGeom>
        <a:noFill/>
        <a:ln w="25400" cap="rnd" cmpd="sng" algn="ctr">
          <a:noFill/>
          <a:prstDash val="solid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 2014 по 2018 гг. выделено 855 путевок в пансионаты Крыма, Адлера, санатории Тюмени и Тюменского района</a:t>
          </a:r>
          <a:endParaRPr lang="ru-RU" sz="1600" kern="1200" dirty="0"/>
        </a:p>
      </dsp:txBody>
      <dsp:txXfrm>
        <a:off x="1205363" y="372292"/>
        <a:ext cx="3522801" cy="1022099"/>
      </dsp:txXfrm>
    </dsp:sp>
    <dsp:sp modelId="{08538FD8-881F-4D52-8245-4A80981D9AB3}">
      <dsp:nvSpPr>
        <dsp:cNvPr id="0" name=""/>
        <dsp:cNvSpPr/>
      </dsp:nvSpPr>
      <dsp:spPr>
        <a:xfrm>
          <a:off x="4909512" y="692241"/>
          <a:ext cx="3976447" cy="1022099"/>
        </a:xfrm>
        <a:prstGeom prst="rect">
          <a:avLst/>
        </a:prstGeom>
        <a:noFill/>
        <a:ln w="25400" cap="rnd" cmpd="sng" algn="ctr">
          <a:noFill/>
          <a:prstDash val="solid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 каждым годом количество путевок увеличивается.                                   Выбор мест отдыха расширяется </a:t>
          </a:r>
          <a:endParaRPr lang="ru-RU" sz="1800" kern="1200" dirty="0"/>
        </a:p>
      </dsp:txBody>
      <dsp:txXfrm>
        <a:off x="4909512" y="692241"/>
        <a:ext cx="3976447" cy="1022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6425A-6571-462D-A201-474C03182018}">
      <dsp:nvSpPr>
        <dsp:cNvPr id="0" name=""/>
        <dsp:cNvSpPr/>
      </dsp:nvSpPr>
      <dsp:spPr>
        <a:xfrm>
          <a:off x="4967062" y="1811485"/>
          <a:ext cx="3479546" cy="827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240"/>
              </a:lnTo>
              <a:lnTo>
                <a:pt x="3479546" y="564240"/>
              </a:lnTo>
              <a:lnTo>
                <a:pt x="3479546" y="8279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C624A-92C8-4E39-A36A-9591BC75B3C4}">
      <dsp:nvSpPr>
        <dsp:cNvPr id="0" name=""/>
        <dsp:cNvSpPr/>
      </dsp:nvSpPr>
      <dsp:spPr>
        <a:xfrm>
          <a:off x="4921342" y="1811485"/>
          <a:ext cx="91440" cy="827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79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AEE7B-EB81-41DB-8260-ED63E18287CF}">
      <dsp:nvSpPr>
        <dsp:cNvPr id="0" name=""/>
        <dsp:cNvSpPr/>
      </dsp:nvSpPr>
      <dsp:spPr>
        <a:xfrm>
          <a:off x="1487516" y="1811485"/>
          <a:ext cx="3479546" cy="827973"/>
        </a:xfrm>
        <a:custGeom>
          <a:avLst/>
          <a:gdLst/>
          <a:ahLst/>
          <a:cxnLst/>
          <a:rect l="0" t="0" r="0" b="0"/>
          <a:pathLst>
            <a:path>
              <a:moveTo>
                <a:pt x="3479546" y="0"/>
              </a:moveTo>
              <a:lnTo>
                <a:pt x="3479546" y="564240"/>
              </a:lnTo>
              <a:lnTo>
                <a:pt x="0" y="564240"/>
              </a:lnTo>
              <a:lnTo>
                <a:pt x="0" y="8279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7A763E-F99E-4DDB-BA1B-E1CF5F958E8E}">
      <dsp:nvSpPr>
        <dsp:cNvPr id="0" name=""/>
        <dsp:cNvSpPr/>
      </dsp:nvSpPr>
      <dsp:spPr>
        <a:xfrm>
          <a:off x="1904963" y="3703"/>
          <a:ext cx="6124197" cy="1807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14EA65-F921-4E14-B841-C44009F8065C}">
      <dsp:nvSpPr>
        <dsp:cNvPr id="0" name=""/>
        <dsp:cNvSpPr/>
      </dsp:nvSpPr>
      <dsp:spPr>
        <a:xfrm>
          <a:off x="2221285" y="304209"/>
          <a:ext cx="6124197" cy="18077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Тюменская городская организация Профсоюза работников  народного образования и науки РФ </a:t>
          </a:r>
          <a:endParaRPr lang="ru-RU" sz="2400" kern="1200" dirty="0"/>
        </a:p>
      </dsp:txBody>
      <dsp:txXfrm>
        <a:off x="2221285" y="304209"/>
        <a:ext cx="6124197" cy="1807782"/>
      </dsp:txXfrm>
    </dsp:sp>
    <dsp:sp modelId="{98D48CB3-66AE-40FC-BCFE-E3E820613270}">
      <dsp:nvSpPr>
        <dsp:cNvPr id="0" name=""/>
        <dsp:cNvSpPr/>
      </dsp:nvSpPr>
      <dsp:spPr>
        <a:xfrm>
          <a:off x="64065" y="2639459"/>
          <a:ext cx="2846901" cy="1807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02663E-603C-44BA-BC1B-AAAF04CDD98A}">
      <dsp:nvSpPr>
        <dsp:cNvPr id="0" name=""/>
        <dsp:cNvSpPr/>
      </dsp:nvSpPr>
      <dsp:spPr>
        <a:xfrm>
          <a:off x="380387" y="2939966"/>
          <a:ext cx="2846901" cy="18077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ППО дошкольных учреждений</a:t>
          </a:r>
        </a:p>
      </dsp:txBody>
      <dsp:txXfrm>
        <a:off x="380387" y="2939966"/>
        <a:ext cx="2846901" cy="1807782"/>
      </dsp:txXfrm>
    </dsp:sp>
    <dsp:sp modelId="{DAB9C001-DDF0-476E-8317-43EE0B46567F}">
      <dsp:nvSpPr>
        <dsp:cNvPr id="0" name=""/>
        <dsp:cNvSpPr/>
      </dsp:nvSpPr>
      <dsp:spPr>
        <a:xfrm>
          <a:off x="3543611" y="2639459"/>
          <a:ext cx="2846901" cy="1807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6D3A64-10E0-47D0-8D64-7E59709D8419}">
      <dsp:nvSpPr>
        <dsp:cNvPr id="0" name=""/>
        <dsp:cNvSpPr/>
      </dsp:nvSpPr>
      <dsp:spPr>
        <a:xfrm>
          <a:off x="3859933" y="2939966"/>
          <a:ext cx="2846901" cy="18077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ППО общеобразовательных учреждений</a:t>
          </a:r>
          <a:endParaRPr lang="ru-RU" sz="1900" kern="1200" dirty="0"/>
        </a:p>
      </dsp:txBody>
      <dsp:txXfrm>
        <a:off x="3859933" y="2939966"/>
        <a:ext cx="2846901" cy="1807782"/>
      </dsp:txXfrm>
    </dsp:sp>
    <dsp:sp modelId="{C62097D6-4133-42AC-89BA-76DE99953758}">
      <dsp:nvSpPr>
        <dsp:cNvPr id="0" name=""/>
        <dsp:cNvSpPr/>
      </dsp:nvSpPr>
      <dsp:spPr>
        <a:xfrm>
          <a:off x="7023157" y="2639459"/>
          <a:ext cx="2846901" cy="1807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42EC57-43FB-468D-8535-AFC5D4699041}">
      <dsp:nvSpPr>
        <dsp:cNvPr id="0" name=""/>
        <dsp:cNvSpPr/>
      </dsp:nvSpPr>
      <dsp:spPr>
        <a:xfrm>
          <a:off x="7339480" y="2939966"/>
          <a:ext cx="2846901" cy="18077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ППО прочих учреждений</a:t>
          </a:r>
          <a:endParaRPr lang="ru-RU" sz="1900" kern="1200" dirty="0"/>
        </a:p>
      </dsp:txBody>
      <dsp:txXfrm>
        <a:off x="7339480" y="2939966"/>
        <a:ext cx="2846901" cy="180778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7A833-AE39-4B15-ACFE-B36456152153}">
      <dsp:nvSpPr>
        <dsp:cNvPr id="0" name=""/>
        <dsp:cNvSpPr/>
      </dsp:nvSpPr>
      <dsp:spPr>
        <a:xfrm>
          <a:off x="2789219" y="-66361"/>
          <a:ext cx="4625152" cy="346581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82A96C-A67A-4B0F-B404-50CA25137A8D}">
      <dsp:nvSpPr>
        <dsp:cNvPr id="0" name=""/>
        <dsp:cNvSpPr/>
      </dsp:nvSpPr>
      <dsp:spPr>
        <a:xfrm>
          <a:off x="3043323" y="2783607"/>
          <a:ext cx="122657" cy="1226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95B91D-D843-4ECF-B22C-6D3025682FAD}">
      <dsp:nvSpPr>
        <dsp:cNvPr id="0" name=""/>
        <dsp:cNvSpPr/>
      </dsp:nvSpPr>
      <dsp:spPr>
        <a:xfrm>
          <a:off x="3192613" y="2785097"/>
          <a:ext cx="496589" cy="242337"/>
        </a:xfrm>
        <a:prstGeom prst="rect">
          <a:avLst/>
        </a:prstGeom>
        <a:noFill/>
        <a:ln w="1270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994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25 ОУ</a:t>
          </a:r>
          <a:endParaRPr lang="ru-RU" sz="1300" kern="1200" dirty="0"/>
        </a:p>
      </dsp:txBody>
      <dsp:txXfrm>
        <a:off x="3192613" y="2785097"/>
        <a:ext cx="496589" cy="242337"/>
      </dsp:txXfrm>
    </dsp:sp>
    <dsp:sp modelId="{0CFDDC06-570F-460E-A581-BCB5B4E0AB8B}">
      <dsp:nvSpPr>
        <dsp:cNvPr id="0" name=""/>
        <dsp:cNvSpPr/>
      </dsp:nvSpPr>
      <dsp:spPr>
        <a:xfrm>
          <a:off x="3435318" y="2195370"/>
          <a:ext cx="191985" cy="191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B90021-A624-443E-96C9-67D4093EB49E}">
      <dsp:nvSpPr>
        <dsp:cNvPr id="0" name=""/>
        <dsp:cNvSpPr/>
      </dsp:nvSpPr>
      <dsp:spPr>
        <a:xfrm>
          <a:off x="3561734" y="2284191"/>
          <a:ext cx="733834" cy="689106"/>
        </a:xfrm>
        <a:prstGeom prst="rect">
          <a:avLst/>
        </a:prstGeom>
        <a:noFill/>
        <a:ln w="1270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29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26 ОУ</a:t>
          </a:r>
          <a:endParaRPr lang="ru-RU" sz="1300" kern="1200" dirty="0"/>
        </a:p>
      </dsp:txBody>
      <dsp:txXfrm>
        <a:off x="3561734" y="2284191"/>
        <a:ext cx="733834" cy="689106"/>
      </dsp:txXfrm>
    </dsp:sp>
    <dsp:sp modelId="{BAF6C431-009F-4708-97AF-4DF754F9C65B}">
      <dsp:nvSpPr>
        <dsp:cNvPr id="0" name=""/>
        <dsp:cNvSpPr/>
      </dsp:nvSpPr>
      <dsp:spPr>
        <a:xfrm>
          <a:off x="4042050" y="1556292"/>
          <a:ext cx="255981" cy="255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D507C3-2735-4D77-A32C-C6B401DF9267}">
      <dsp:nvSpPr>
        <dsp:cNvPr id="0" name=""/>
        <dsp:cNvSpPr/>
      </dsp:nvSpPr>
      <dsp:spPr>
        <a:xfrm>
          <a:off x="4211749" y="1544532"/>
          <a:ext cx="799239" cy="899677"/>
        </a:xfrm>
        <a:prstGeom prst="rect">
          <a:avLst/>
        </a:prstGeom>
        <a:noFill/>
        <a:ln w="1270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639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31 ОУ</a:t>
          </a:r>
          <a:endParaRPr lang="ru-RU" sz="1300" kern="1200" dirty="0"/>
        </a:p>
      </dsp:txBody>
      <dsp:txXfrm>
        <a:off x="4211749" y="1544532"/>
        <a:ext cx="799239" cy="899677"/>
      </dsp:txXfrm>
    </dsp:sp>
    <dsp:sp modelId="{399F550E-3DBA-43F1-8DED-3C0993B1909E}">
      <dsp:nvSpPr>
        <dsp:cNvPr id="0" name=""/>
        <dsp:cNvSpPr/>
      </dsp:nvSpPr>
      <dsp:spPr>
        <a:xfrm>
          <a:off x="4870825" y="1072416"/>
          <a:ext cx="330642" cy="330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B42003-DA40-43FB-9F69-71C303AF8106}">
      <dsp:nvSpPr>
        <dsp:cNvPr id="0" name=""/>
        <dsp:cNvSpPr/>
      </dsp:nvSpPr>
      <dsp:spPr>
        <a:xfrm>
          <a:off x="5097049" y="1221425"/>
          <a:ext cx="816409" cy="295001"/>
        </a:xfrm>
        <a:prstGeom prst="rect">
          <a:avLst/>
        </a:prstGeom>
        <a:noFill/>
        <a:ln w="1270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01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27 ОУ</a:t>
          </a:r>
          <a:endParaRPr lang="ru-RU" sz="1300" kern="1200" dirty="0"/>
        </a:p>
      </dsp:txBody>
      <dsp:txXfrm>
        <a:off x="5097049" y="1221425"/>
        <a:ext cx="816409" cy="295001"/>
      </dsp:txXfrm>
    </dsp:sp>
    <dsp:sp modelId="{FBB728D2-6F86-4F3A-8460-CEBD99390506}">
      <dsp:nvSpPr>
        <dsp:cNvPr id="0" name=""/>
        <dsp:cNvSpPr/>
      </dsp:nvSpPr>
      <dsp:spPr>
        <a:xfrm>
          <a:off x="5884634" y="575051"/>
          <a:ext cx="421302" cy="4213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7CF8A1-3067-419E-8F70-55AE5DE701E4}">
      <dsp:nvSpPr>
        <dsp:cNvPr id="0" name=""/>
        <dsp:cNvSpPr/>
      </dsp:nvSpPr>
      <dsp:spPr>
        <a:xfrm>
          <a:off x="5964286" y="1060131"/>
          <a:ext cx="1068817" cy="2061408"/>
        </a:xfrm>
        <a:prstGeom prst="rect">
          <a:avLst/>
        </a:prstGeom>
        <a:noFill/>
        <a:ln w="1270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239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83 ОУ</a:t>
          </a:r>
          <a:endParaRPr lang="ru-RU" sz="1300" kern="1200" dirty="0"/>
        </a:p>
      </dsp:txBody>
      <dsp:txXfrm>
        <a:off x="5964286" y="1060131"/>
        <a:ext cx="1068817" cy="206140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3C881-536C-482F-AA43-6C343834F35C}">
      <dsp:nvSpPr>
        <dsp:cNvPr id="0" name=""/>
        <dsp:cNvSpPr/>
      </dsp:nvSpPr>
      <dsp:spPr>
        <a:xfrm>
          <a:off x="6651619" y="1596"/>
          <a:ext cx="2296555" cy="8643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21D123-CCC0-4F77-B0DB-60A7687D8021}">
      <dsp:nvSpPr>
        <dsp:cNvPr id="0" name=""/>
        <dsp:cNvSpPr/>
      </dsp:nvSpPr>
      <dsp:spPr>
        <a:xfrm>
          <a:off x="351" y="1596"/>
          <a:ext cx="6651268" cy="864319"/>
        </a:xfrm>
        <a:prstGeom prst="roundRect">
          <a:avLst/>
        </a:prstGeom>
        <a:gradFill rotWithShape="0">
          <a:gsLst>
            <a:gs pos="16000">
              <a:schemeClr val="accent1">
                <a:hueOff val="0"/>
                <a:satOff val="0"/>
                <a:lumOff val="0"/>
                <a:tint val="65000"/>
                <a:lumMod val="110000"/>
                <a:alpha val="56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Активизировать работу по укреплению положительного имиджа Профсоюза и усилить мотивацию профсоюзного членства 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351" y="1596"/>
        <a:ext cx="6651268" cy="864319"/>
      </dsp:txXfrm>
    </dsp:sp>
    <dsp:sp modelId="{D667A5FA-A5F6-459A-863F-F17099E42F4D}">
      <dsp:nvSpPr>
        <dsp:cNvPr id="0" name=""/>
        <dsp:cNvSpPr/>
      </dsp:nvSpPr>
      <dsp:spPr>
        <a:xfrm>
          <a:off x="6610868" y="952347"/>
          <a:ext cx="2335879" cy="8643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E7A83-A92C-47A8-A910-D24C25B55C92}">
      <dsp:nvSpPr>
        <dsp:cNvPr id="0" name=""/>
        <dsp:cNvSpPr/>
      </dsp:nvSpPr>
      <dsp:spPr>
        <a:xfrm>
          <a:off x="1777" y="952347"/>
          <a:ext cx="6609091" cy="8643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Обеспечить организационно-финансовое укрепление первичных профсоюзных организаций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1777" y="952347"/>
        <a:ext cx="6609091" cy="864319"/>
      </dsp:txXfrm>
    </dsp:sp>
    <dsp:sp modelId="{DBB36FB1-B726-4340-8EF9-CC68B783745E}">
      <dsp:nvSpPr>
        <dsp:cNvPr id="0" name=""/>
        <dsp:cNvSpPr/>
      </dsp:nvSpPr>
      <dsp:spPr>
        <a:xfrm>
          <a:off x="6538803" y="1903098"/>
          <a:ext cx="2406664" cy="8643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BC560-CC73-48C4-8E0C-6AF6C5B800DE}">
      <dsp:nvSpPr>
        <dsp:cNvPr id="0" name=""/>
        <dsp:cNvSpPr/>
      </dsp:nvSpPr>
      <dsp:spPr>
        <a:xfrm>
          <a:off x="26667" y="1893574"/>
          <a:ext cx="6535745" cy="8643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Участвовать в повышении профессионального уровня педагогических работников в рамках реализации проекта «Учитель будущего»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26667" y="1893574"/>
        <a:ext cx="6535745" cy="864319"/>
      </dsp:txXfrm>
    </dsp:sp>
    <dsp:sp modelId="{51973FF5-EFF8-4485-9734-48A1F8AA18CC}">
      <dsp:nvSpPr>
        <dsp:cNvPr id="0" name=""/>
        <dsp:cNvSpPr/>
      </dsp:nvSpPr>
      <dsp:spPr>
        <a:xfrm>
          <a:off x="6556981" y="2853850"/>
          <a:ext cx="2390934" cy="8643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A8FA1-F36D-44F4-9EC2-BA88E808290E}">
      <dsp:nvSpPr>
        <dsp:cNvPr id="0" name=""/>
        <dsp:cNvSpPr/>
      </dsp:nvSpPr>
      <dsp:spPr>
        <a:xfrm>
          <a:off x="609" y="2853850"/>
          <a:ext cx="6556372" cy="8643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Более действенно использовать механизм социального партнёрства для улучшения условий труда в образовательных организациях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609" y="2853850"/>
        <a:ext cx="6556372" cy="864319"/>
      </dsp:txXfrm>
    </dsp:sp>
    <dsp:sp modelId="{EDDAA664-0561-45D1-A8C1-5764AF262813}">
      <dsp:nvSpPr>
        <dsp:cNvPr id="0" name=""/>
        <dsp:cNvSpPr/>
      </dsp:nvSpPr>
      <dsp:spPr>
        <a:xfrm>
          <a:off x="6529791" y="3804601"/>
          <a:ext cx="2414529" cy="8643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46EBF1-86E3-41D4-8D15-DFDBECA5A276}">
      <dsp:nvSpPr>
        <dsp:cNvPr id="0" name=""/>
        <dsp:cNvSpPr/>
      </dsp:nvSpPr>
      <dsp:spPr>
        <a:xfrm>
          <a:off x="4205" y="3804601"/>
          <a:ext cx="6525586" cy="8643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Расширять и совершенствовать формы и методы мотивационной работы с использованием проектного управления в профсоюзных организациях разного уровня</a:t>
          </a:r>
          <a:r>
            <a:rPr lang="ru-RU" sz="1400" kern="1200" dirty="0" smtClean="0"/>
            <a:t/>
          </a:r>
          <a:br>
            <a:rPr lang="ru-RU" sz="1400" kern="1200" dirty="0" smtClean="0"/>
          </a:br>
          <a:r>
            <a:rPr lang="ru-RU" sz="1400" kern="1200" dirty="0" smtClean="0"/>
            <a:t> </a:t>
          </a:r>
          <a:endParaRPr lang="ru-RU" sz="1400" kern="1200" dirty="0"/>
        </a:p>
      </dsp:txBody>
      <dsp:txXfrm>
        <a:off x="4205" y="3804601"/>
        <a:ext cx="6525586" cy="8643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6C7E1-3D30-48EC-B7EA-004642BFC60C}">
      <dsp:nvSpPr>
        <dsp:cNvPr id="0" name=""/>
        <dsp:cNvSpPr/>
      </dsp:nvSpPr>
      <dsp:spPr>
        <a:xfrm>
          <a:off x="3354190" y="990695"/>
          <a:ext cx="1341940" cy="13421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444FE89-F871-4D06-8A66-F7725DA23EAE}">
      <dsp:nvSpPr>
        <dsp:cNvPr id="0" name=""/>
        <dsp:cNvSpPr/>
      </dsp:nvSpPr>
      <dsp:spPr>
        <a:xfrm>
          <a:off x="463325" y="1631050"/>
          <a:ext cx="2227979" cy="595586"/>
        </a:xfrm>
        <a:prstGeom prst="rect">
          <a:avLst/>
        </a:prstGeom>
        <a:noFill/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правовая помощь и защита</a:t>
          </a:r>
          <a:endParaRPr lang="ru-RU" sz="1800" kern="1200" dirty="0"/>
        </a:p>
      </dsp:txBody>
      <dsp:txXfrm>
        <a:off x="463325" y="1631050"/>
        <a:ext cx="2227979" cy="595586"/>
      </dsp:txXfrm>
    </dsp:sp>
    <dsp:sp modelId="{8EA86B32-E3F2-40D5-8AAF-87256A23A191}">
      <dsp:nvSpPr>
        <dsp:cNvPr id="0" name=""/>
        <dsp:cNvSpPr/>
      </dsp:nvSpPr>
      <dsp:spPr>
        <a:xfrm>
          <a:off x="3747826" y="1179956"/>
          <a:ext cx="1341940" cy="13421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E0CA1D4-722F-4CFA-B914-6BE4D31BFEEE}">
      <dsp:nvSpPr>
        <dsp:cNvPr id="0" name=""/>
        <dsp:cNvSpPr/>
      </dsp:nvSpPr>
      <dsp:spPr>
        <a:xfrm>
          <a:off x="5404444" y="1684132"/>
          <a:ext cx="2676243" cy="905159"/>
        </a:xfrm>
        <a:prstGeom prst="rect">
          <a:avLst/>
        </a:prstGeom>
        <a:noFill/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образовательные проекты для повышения статуса педагога</a:t>
          </a:r>
          <a:endParaRPr lang="ru-RU" sz="1800" kern="1200" dirty="0"/>
        </a:p>
      </dsp:txBody>
      <dsp:txXfrm>
        <a:off x="5404444" y="1684132"/>
        <a:ext cx="2676243" cy="905159"/>
      </dsp:txXfrm>
    </dsp:sp>
    <dsp:sp modelId="{53E0DCB0-82F6-42AC-9F56-8A23502DD628}">
      <dsp:nvSpPr>
        <dsp:cNvPr id="0" name=""/>
        <dsp:cNvSpPr/>
      </dsp:nvSpPr>
      <dsp:spPr>
        <a:xfrm>
          <a:off x="3844558" y="1605792"/>
          <a:ext cx="1341940" cy="13421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21F3291-097F-4A49-87C5-426887A5A211}">
      <dsp:nvSpPr>
        <dsp:cNvPr id="0" name=""/>
        <dsp:cNvSpPr/>
      </dsp:nvSpPr>
      <dsp:spPr>
        <a:xfrm>
          <a:off x="2678523" y="1"/>
          <a:ext cx="2944059" cy="966875"/>
        </a:xfrm>
        <a:prstGeom prst="rect">
          <a:avLst/>
        </a:prstGeom>
        <a:noFill/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гарантии обеспечения занятости работников</a:t>
          </a:r>
          <a:endParaRPr lang="ru-RU" sz="1800" kern="1200" dirty="0"/>
        </a:p>
      </dsp:txBody>
      <dsp:txXfrm>
        <a:off x="2678523" y="1"/>
        <a:ext cx="2944059" cy="966875"/>
      </dsp:txXfrm>
    </dsp:sp>
    <dsp:sp modelId="{82DC3280-4913-43D3-A61F-C0527F633B9E}">
      <dsp:nvSpPr>
        <dsp:cNvPr id="0" name=""/>
        <dsp:cNvSpPr/>
      </dsp:nvSpPr>
      <dsp:spPr>
        <a:xfrm>
          <a:off x="3572256" y="1918711"/>
          <a:ext cx="1341940" cy="13421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96EE025-3960-4E41-BD86-68BDB0BC4581}">
      <dsp:nvSpPr>
        <dsp:cNvPr id="0" name=""/>
        <dsp:cNvSpPr/>
      </dsp:nvSpPr>
      <dsp:spPr>
        <a:xfrm>
          <a:off x="5612765" y="738806"/>
          <a:ext cx="2539643" cy="884588"/>
        </a:xfrm>
        <a:prstGeom prst="rect">
          <a:avLst/>
        </a:prstGeom>
        <a:noFill/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условия труда и отдыха</a:t>
          </a:r>
          <a:endParaRPr lang="ru-RU" sz="1800" kern="1200" dirty="0"/>
        </a:p>
      </dsp:txBody>
      <dsp:txXfrm>
        <a:off x="5612765" y="738806"/>
        <a:ext cx="2539643" cy="884588"/>
      </dsp:txXfrm>
    </dsp:sp>
    <dsp:sp modelId="{88294E5F-C9DB-44EF-AF08-713E74732A77}">
      <dsp:nvSpPr>
        <dsp:cNvPr id="0" name=""/>
        <dsp:cNvSpPr/>
      </dsp:nvSpPr>
      <dsp:spPr>
        <a:xfrm>
          <a:off x="3136125" y="1947284"/>
          <a:ext cx="1341940" cy="13421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F4C2CF3-70D3-441B-AE3F-3F1B053279E7}">
      <dsp:nvSpPr>
        <dsp:cNvPr id="0" name=""/>
        <dsp:cNvSpPr/>
      </dsp:nvSpPr>
      <dsp:spPr>
        <a:xfrm>
          <a:off x="1732679" y="3172953"/>
          <a:ext cx="1537640" cy="884588"/>
        </a:xfrm>
        <a:prstGeom prst="rect">
          <a:avLst/>
        </a:prstGeom>
        <a:noFill/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оплата и нормы труда</a:t>
          </a:r>
          <a:endParaRPr lang="ru-RU" sz="1800" kern="1200" dirty="0"/>
        </a:p>
      </dsp:txBody>
      <dsp:txXfrm>
        <a:off x="1732679" y="3172953"/>
        <a:ext cx="1537640" cy="884588"/>
      </dsp:txXfrm>
    </dsp:sp>
    <dsp:sp modelId="{76E8C0EF-CBF2-4905-9F23-35FBA4811CC8}">
      <dsp:nvSpPr>
        <dsp:cNvPr id="0" name=""/>
        <dsp:cNvSpPr/>
      </dsp:nvSpPr>
      <dsp:spPr>
        <a:xfrm>
          <a:off x="2863823" y="1605792"/>
          <a:ext cx="1341940" cy="13421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FC3EF85-B839-4F68-BB9E-5616C375766D}">
      <dsp:nvSpPr>
        <dsp:cNvPr id="0" name=""/>
        <dsp:cNvSpPr/>
      </dsp:nvSpPr>
      <dsp:spPr>
        <a:xfrm>
          <a:off x="763489" y="499982"/>
          <a:ext cx="2205003" cy="966875"/>
        </a:xfrm>
        <a:prstGeom prst="rect">
          <a:avLst/>
        </a:prstGeom>
        <a:noFill/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социальные гарантии, льготы и компенсации</a:t>
          </a:r>
          <a:endParaRPr lang="ru-RU" sz="1800" kern="1200" dirty="0"/>
        </a:p>
      </dsp:txBody>
      <dsp:txXfrm>
        <a:off x="763489" y="499982"/>
        <a:ext cx="2205003" cy="966875"/>
      </dsp:txXfrm>
    </dsp:sp>
    <dsp:sp modelId="{53BA90E3-379F-4E6A-9A17-61FDAEA1C0AC}">
      <dsp:nvSpPr>
        <dsp:cNvPr id="0" name=""/>
        <dsp:cNvSpPr/>
      </dsp:nvSpPr>
      <dsp:spPr>
        <a:xfrm>
          <a:off x="2960554" y="1179956"/>
          <a:ext cx="1341940" cy="13421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8E24157-BC03-45CD-82F2-E4AE6D8ACD2B}">
      <dsp:nvSpPr>
        <dsp:cNvPr id="0" name=""/>
        <dsp:cNvSpPr/>
      </dsp:nvSpPr>
      <dsp:spPr>
        <a:xfrm>
          <a:off x="1161986" y="2311661"/>
          <a:ext cx="1453769" cy="905159"/>
        </a:xfrm>
        <a:prstGeom prst="rect">
          <a:avLst/>
        </a:prstGeom>
        <a:noFill/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охрана труда</a:t>
          </a:r>
          <a:endParaRPr lang="ru-RU" sz="1800" kern="1200" dirty="0"/>
        </a:p>
      </dsp:txBody>
      <dsp:txXfrm>
        <a:off x="1161986" y="2311661"/>
        <a:ext cx="1453769" cy="9051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0AD6A-7473-41A8-B4F4-0D6BA4C5F084}">
      <dsp:nvSpPr>
        <dsp:cNvPr id="0" name=""/>
        <dsp:cNvSpPr/>
      </dsp:nvSpPr>
      <dsp:spPr>
        <a:xfrm>
          <a:off x="0" y="3024"/>
          <a:ext cx="9072282" cy="91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Территориальное отраслевое соглашение в отношении муниципальных образовательных  организаций, находящихся в ведении департамента образования Администрации города Тюмени на 2019 – 2022 годы № 3–19 С от 12.03.2019 </a:t>
          </a:r>
          <a:endParaRPr lang="ru-RU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778" y="47802"/>
        <a:ext cx="8982726" cy="8277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01E10-3378-4CCD-ADF0-0F4FC662A144}">
      <dsp:nvSpPr>
        <dsp:cNvPr id="0" name=""/>
        <dsp:cNvSpPr/>
      </dsp:nvSpPr>
      <dsp:spPr>
        <a:xfrm>
          <a:off x="0" y="3922927"/>
          <a:ext cx="9791310" cy="1298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ctr" defTabSz="57785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Коллективный договор обеспечивает соблюдение трудовых прав и социальных гарантий.</a:t>
          </a:r>
        </a:p>
        <a:p>
          <a:pPr marL="0" marR="0" lvl="0" indent="0" algn="ctr" defTabSz="57785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Председатель ППО включен в состав комиссии по распределению                                                 стимулирующих выплат (премий)</a:t>
          </a:r>
          <a:endParaRPr lang="ru-RU" sz="1300" kern="1200" dirty="0"/>
        </a:p>
      </dsp:txBody>
      <dsp:txXfrm>
        <a:off x="0" y="3922927"/>
        <a:ext cx="9791310" cy="1298133"/>
      </dsp:txXfrm>
    </dsp:sp>
    <dsp:sp modelId="{72312215-F5AF-4F97-89E3-62B772E17B6B}">
      <dsp:nvSpPr>
        <dsp:cNvPr id="0" name=""/>
        <dsp:cNvSpPr/>
      </dsp:nvSpPr>
      <dsp:spPr>
        <a:xfrm rot="10800000">
          <a:off x="0" y="1977986"/>
          <a:ext cx="9791310" cy="199652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 2019 году коллективные договоры заключены в 110 учреждениях (97%)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1977986"/>
        <a:ext cx="9791310" cy="1297285"/>
      </dsp:txXfrm>
    </dsp:sp>
    <dsp:sp modelId="{43134FAE-8247-4AFA-BD5F-5358C7C6DCF1}">
      <dsp:nvSpPr>
        <dsp:cNvPr id="0" name=""/>
        <dsp:cNvSpPr/>
      </dsp:nvSpPr>
      <dsp:spPr>
        <a:xfrm rot="10800000">
          <a:off x="0" y="928"/>
          <a:ext cx="9791310" cy="199652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городском Профсоюзе составлен график мониторинга по срокам действия коллективных договоров в ОУ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928"/>
        <a:ext cx="9791310" cy="12972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D2AD2-FF1C-4078-BA6D-1EE43E80B815}">
      <dsp:nvSpPr>
        <dsp:cNvPr id="0" name=""/>
        <dsp:cNvSpPr/>
      </dsp:nvSpPr>
      <dsp:spPr>
        <a:xfrm>
          <a:off x="0" y="0"/>
          <a:ext cx="5157068" cy="5334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Все финансовые расходы контролирует Президиум городской организации Профсоюза</a:t>
          </a:r>
          <a:endParaRPr lang="ru-RU" sz="1800" kern="1200" dirty="0"/>
        </a:p>
      </dsp:txBody>
      <dsp:txXfrm>
        <a:off x="0" y="0"/>
        <a:ext cx="5157068" cy="533404"/>
      </dsp:txXfrm>
    </dsp:sp>
    <dsp:sp modelId="{A6ABDA36-66F8-4584-8759-852A59A99879}">
      <dsp:nvSpPr>
        <dsp:cNvPr id="0" name=""/>
        <dsp:cNvSpPr/>
      </dsp:nvSpPr>
      <dsp:spPr>
        <a:xfrm>
          <a:off x="5599638" y="174"/>
          <a:ext cx="4538564" cy="5334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Смету доходов и расходов утверждает Горком Профсоюза</a:t>
          </a:r>
          <a:endParaRPr lang="ru-RU" sz="1800" kern="1200" dirty="0"/>
        </a:p>
      </dsp:txBody>
      <dsp:txXfrm>
        <a:off x="5599638" y="174"/>
        <a:ext cx="4538564" cy="5334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E500C-5DD8-48C5-B236-BC0840B617BA}">
      <dsp:nvSpPr>
        <dsp:cNvPr id="0" name=""/>
        <dsp:cNvSpPr/>
      </dsp:nvSpPr>
      <dsp:spPr>
        <a:xfrm>
          <a:off x="94937" y="280079"/>
          <a:ext cx="1809685" cy="1368521"/>
        </a:xfrm>
        <a:prstGeom prst="ellipse">
          <a:avLst/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Льготные путевки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94937" y="280079"/>
        <a:ext cx="1809685" cy="1368521"/>
      </dsp:txXfrm>
    </dsp:sp>
    <dsp:sp modelId="{680FD587-1FED-46D2-B834-848DB43F8465}">
      <dsp:nvSpPr>
        <dsp:cNvPr id="0" name=""/>
        <dsp:cNvSpPr/>
      </dsp:nvSpPr>
      <dsp:spPr>
        <a:xfrm rot="8715792">
          <a:off x="1300409" y="1758692"/>
          <a:ext cx="372578" cy="39134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D5ECF-1240-4893-B3CC-8780ABF55FE3}">
      <dsp:nvSpPr>
        <dsp:cNvPr id="0" name=""/>
        <dsp:cNvSpPr/>
      </dsp:nvSpPr>
      <dsp:spPr>
        <a:xfrm>
          <a:off x="1020410" y="2230578"/>
          <a:ext cx="1968003" cy="15528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Льготные цены на </a:t>
          </a:r>
          <a:r>
            <a:rPr lang="ru-RU" sz="1600" i="1" kern="1200" dirty="0" smtClean="0"/>
            <a:t>посещен</a:t>
          </a:r>
          <a:r>
            <a:rPr lang="ru-RU" sz="1600" kern="1200" dirty="0" smtClean="0"/>
            <a:t>ие культурных мероприятий</a:t>
          </a:r>
          <a:endParaRPr lang="ru-RU" sz="1600" kern="1200" dirty="0"/>
        </a:p>
      </dsp:txBody>
      <dsp:txXfrm>
        <a:off x="1020410" y="2230578"/>
        <a:ext cx="1968003" cy="1552850"/>
      </dsp:txXfrm>
    </dsp:sp>
    <dsp:sp modelId="{E14A996E-D889-4451-8C14-B6198A7ABDBF}">
      <dsp:nvSpPr>
        <dsp:cNvPr id="0" name=""/>
        <dsp:cNvSpPr/>
      </dsp:nvSpPr>
      <dsp:spPr>
        <a:xfrm rot="2149041">
          <a:off x="2712438" y="1724739"/>
          <a:ext cx="372578" cy="39134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2160B-24FC-409A-9BF5-70202B6D1CD3}">
      <dsp:nvSpPr>
        <dsp:cNvPr id="0" name=""/>
        <dsp:cNvSpPr/>
      </dsp:nvSpPr>
      <dsp:spPr>
        <a:xfrm>
          <a:off x="3726718" y="2223747"/>
          <a:ext cx="1976673" cy="1601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Мат.помощь из фонда «</a:t>
          </a:r>
          <a:r>
            <a:rPr lang="ru-RU" sz="1600" kern="1200" dirty="0" err="1" smtClean="0"/>
            <a:t>Солидар-ность</a:t>
          </a:r>
          <a:r>
            <a:rPr lang="ru-RU" sz="1600" kern="1200" dirty="0" smtClean="0"/>
            <a:t>»</a:t>
          </a:r>
          <a:endParaRPr lang="ru-RU" sz="1600" kern="1200" dirty="0"/>
        </a:p>
      </dsp:txBody>
      <dsp:txXfrm>
        <a:off x="3726718" y="2223747"/>
        <a:ext cx="1976673" cy="1601416"/>
      </dsp:txXfrm>
    </dsp:sp>
    <dsp:sp modelId="{5EB2963D-3395-40B6-8A7D-0AE138BC71F5}">
      <dsp:nvSpPr>
        <dsp:cNvPr id="0" name=""/>
        <dsp:cNvSpPr/>
      </dsp:nvSpPr>
      <dsp:spPr>
        <a:xfrm rot="8198392">
          <a:off x="3846072" y="1810794"/>
          <a:ext cx="372578" cy="39134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61C64-EBA7-4A0B-A129-27C37450A708}">
      <dsp:nvSpPr>
        <dsp:cNvPr id="0" name=""/>
        <dsp:cNvSpPr/>
      </dsp:nvSpPr>
      <dsp:spPr>
        <a:xfrm>
          <a:off x="2480752" y="223474"/>
          <a:ext cx="1873655" cy="1370487"/>
        </a:xfrm>
        <a:prstGeom prst="ellipse">
          <a:avLst/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Защита трудовых прав 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2480752" y="223474"/>
        <a:ext cx="1873655" cy="1370487"/>
      </dsp:txXfrm>
    </dsp:sp>
    <dsp:sp modelId="{A73183D6-4794-40D0-B101-B183DE325B0D}">
      <dsp:nvSpPr>
        <dsp:cNvPr id="0" name=""/>
        <dsp:cNvSpPr/>
      </dsp:nvSpPr>
      <dsp:spPr>
        <a:xfrm rot="2307077">
          <a:off x="5248439" y="1683808"/>
          <a:ext cx="372578" cy="39134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412A1-DF8D-4AFC-9EF5-D94DA185E3A3}">
      <dsp:nvSpPr>
        <dsp:cNvPr id="0" name=""/>
        <dsp:cNvSpPr/>
      </dsp:nvSpPr>
      <dsp:spPr>
        <a:xfrm>
          <a:off x="5178465" y="202323"/>
          <a:ext cx="1733531" cy="1372930"/>
        </a:xfrm>
        <a:prstGeom prst="ellipse">
          <a:avLst/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Социальные гарантии и льготы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5178465" y="202323"/>
        <a:ext cx="1733531" cy="1372930"/>
      </dsp:txXfrm>
    </dsp:sp>
    <dsp:sp modelId="{AA562672-B286-4A7A-AC9F-880BD6BE9334}">
      <dsp:nvSpPr>
        <dsp:cNvPr id="0" name=""/>
        <dsp:cNvSpPr/>
      </dsp:nvSpPr>
      <dsp:spPr>
        <a:xfrm rot="9133375">
          <a:off x="6388088" y="1697706"/>
          <a:ext cx="372578" cy="39134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D1238-72E7-4044-A92B-FADF1DC0CCC5}">
      <dsp:nvSpPr>
        <dsp:cNvPr id="0" name=""/>
        <dsp:cNvSpPr/>
      </dsp:nvSpPr>
      <dsp:spPr>
        <a:xfrm>
          <a:off x="6128779" y="2189552"/>
          <a:ext cx="2011052" cy="15337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Единовремен-ные</a:t>
          </a:r>
          <a:r>
            <a:rPr lang="ru-RU" sz="1600" kern="1200" dirty="0" smtClean="0"/>
            <a:t> выплаты при выходе на пенсию</a:t>
          </a:r>
          <a:endParaRPr lang="ru-RU" sz="1600" kern="1200" dirty="0"/>
        </a:p>
      </dsp:txBody>
      <dsp:txXfrm>
        <a:off x="6128779" y="2189552"/>
        <a:ext cx="2011052" cy="1533708"/>
      </dsp:txXfrm>
    </dsp:sp>
    <dsp:sp modelId="{5840BECC-057A-4A5F-BDE6-58409494C424}">
      <dsp:nvSpPr>
        <dsp:cNvPr id="0" name=""/>
        <dsp:cNvSpPr/>
      </dsp:nvSpPr>
      <dsp:spPr>
        <a:xfrm rot="1914238">
          <a:off x="7616584" y="1686804"/>
          <a:ext cx="372578" cy="39134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0BC49-87A3-4F06-8B36-5E40F90221CE}">
      <dsp:nvSpPr>
        <dsp:cNvPr id="0" name=""/>
        <dsp:cNvSpPr/>
      </dsp:nvSpPr>
      <dsp:spPr>
        <a:xfrm>
          <a:off x="7554967" y="236368"/>
          <a:ext cx="1702415" cy="1354023"/>
        </a:xfrm>
        <a:prstGeom prst="ellipse">
          <a:avLst/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Правовая</a:t>
          </a:r>
          <a:r>
            <a:rPr lang="ru-RU" sz="1600" kern="1200" baseline="0" dirty="0" smtClean="0">
              <a:solidFill>
                <a:schemeClr val="bg1"/>
              </a:solidFill>
            </a:rPr>
            <a:t> помощь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7554967" y="236368"/>
        <a:ext cx="1702415" cy="13540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EF0E1-37D0-4BF0-A9C4-0C9B68DAC916}">
      <dsp:nvSpPr>
        <dsp:cNvPr id="0" name=""/>
        <dsp:cNvSpPr/>
      </dsp:nvSpPr>
      <dsp:spPr>
        <a:xfrm>
          <a:off x="2832" y="636477"/>
          <a:ext cx="2841844" cy="28418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396" tIns="20320" rIns="156396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мониторинг по вопросам, связанным с сокращением и устранением избыточной отчетности 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2832" y="636477"/>
        <a:ext cx="2841844" cy="2841844"/>
      </dsp:txXfrm>
    </dsp:sp>
    <dsp:sp modelId="{F07528B9-9B13-4D09-876A-12A6450E700D}">
      <dsp:nvSpPr>
        <dsp:cNvPr id="0" name=""/>
        <dsp:cNvSpPr/>
      </dsp:nvSpPr>
      <dsp:spPr>
        <a:xfrm>
          <a:off x="2266782" y="598368"/>
          <a:ext cx="2841844" cy="28418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396" tIns="20320" rIns="156396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266782" y="598368"/>
        <a:ext cx="2841844" cy="2841844"/>
      </dsp:txXfrm>
    </dsp:sp>
    <dsp:sp modelId="{E872DA2A-B5CC-4C10-95E2-53F0709850DC}">
      <dsp:nvSpPr>
        <dsp:cNvPr id="0" name=""/>
        <dsp:cNvSpPr/>
      </dsp:nvSpPr>
      <dsp:spPr>
        <a:xfrm>
          <a:off x="4549784" y="636477"/>
          <a:ext cx="2841844" cy="28418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396" tIns="20320" rIns="156396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мониторинг по организации и условиям замещения временно отсутствующих работников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4549784" y="636477"/>
        <a:ext cx="2841844" cy="2841844"/>
      </dsp:txXfrm>
    </dsp:sp>
    <dsp:sp modelId="{C8A9FA08-C58F-4826-BCF0-76094D2A428A}">
      <dsp:nvSpPr>
        <dsp:cNvPr id="0" name=""/>
        <dsp:cNvSpPr/>
      </dsp:nvSpPr>
      <dsp:spPr>
        <a:xfrm>
          <a:off x="6823259" y="636477"/>
          <a:ext cx="2841844" cy="28418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396" tIns="20320" rIns="156396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мониторинг по организации и условиям замещения временно отсутствующих воспитателей, музыкальных руководителей 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6823259" y="636477"/>
        <a:ext cx="2841844" cy="28418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CF439-15D9-421B-B7CC-D1637721A321}">
      <dsp:nvSpPr>
        <dsp:cNvPr id="0" name=""/>
        <dsp:cNvSpPr/>
      </dsp:nvSpPr>
      <dsp:spPr>
        <a:xfrm>
          <a:off x="517281" y="131064"/>
          <a:ext cx="7218387" cy="656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Ежегодно проводятся мониторинги по ключевым темам:</a:t>
          </a:r>
          <a:endParaRPr lang="ru-RU" sz="2100" kern="1200" dirty="0"/>
        </a:p>
      </dsp:txBody>
      <dsp:txXfrm>
        <a:off x="517281" y="131064"/>
        <a:ext cx="7218387" cy="656217"/>
      </dsp:txXfrm>
    </dsp:sp>
    <dsp:sp modelId="{987B3D3F-8BA4-4C98-B69F-65684A403701}">
      <dsp:nvSpPr>
        <dsp:cNvPr id="0" name=""/>
        <dsp:cNvSpPr/>
      </dsp:nvSpPr>
      <dsp:spPr>
        <a:xfrm>
          <a:off x="517281" y="787281"/>
          <a:ext cx="1052097" cy="17534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BD69C-2E23-46FC-A9CD-2E844C0C6F6B}">
      <dsp:nvSpPr>
        <dsp:cNvPr id="0" name=""/>
        <dsp:cNvSpPr/>
      </dsp:nvSpPr>
      <dsp:spPr>
        <a:xfrm>
          <a:off x="1630751" y="787281"/>
          <a:ext cx="1052097" cy="17534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A30DB-0386-41E2-8830-2C43538AFD21}">
      <dsp:nvSpPr>
        <dsp:cNvPr id="0" name=""/>
        <dsp:cNvSpPr/>
      </dsp:nvSpPr>
      <dsp:spPr>
        <a:xfrm>
          <a:off x="2744222" y="787281"/>
          <a:ext cx="1052097" cy="17534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7A139-21A4-49EB-9869-8B65F2B87AC4}">
      <dsp:nvSpPr>
        <dsp:cNvPr id="0" name=""/>
        <dsp:cNvSpPr/>
      </dsp:nvSpPr>
      <dsp:spPr>
        <a:xfrm>
          <a:off x="3857692" y="787281"/>
          <a:ext cx="1052097" cy="17534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6B9B3-6636-4D0B-95C7-B997335BB176}">
      <dsp:nvSpPr>
        <dsp:cNvPr id="0" name=""/>
        <dsp:cNvSpPr/>
      </dsp:nvSpPr>
      <dsp:spPr>
        <a:xfrm>
          <a:off x="4971162" y="787281"/>
          <a:ext cx="1052097" cy="17534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09B74-F74F-4ACC-B945-76B38F1193E7}">
      <dsp:nvSpPr>
        <dsp:cNvPr id="0" name=""/>
        <dsp:cNvSpPr/>
      </dsp:nvSpPr>
      <dsp:spPr>
        <a:xfrm>
          <a:off x="6084633" y="787281"/>
          <a:ext cx="1052097" cy="17534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4C6F5A-06A5-46EF-8D31-60698793B531}">
      <dsp:nvSpPr>
        <dsp:cNvPr id="0" name=""/>
        <dsp:cNvSpPr/>
      </dsp:nvSpPr>
      <dsp:spPr>
        <a:xfrm>
          <a:off x="7198103" y="787281"/>
          <a:ext cx="1052097" cy="17534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13A92-4A97-4832-B2A4-688D3337DF24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7917-7FE0-41FE-9884-4FB0ABCFA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206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D7A40-3BD0-49C7-940A-3474AC38DADA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008E7-B20C-4DAE-A6FF-3CA85476A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869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08E7-B20C-4DAE-A6FF-3CA85476A49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17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3C7E-A2D0-4153-849E-662BC8D66CC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513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3C7E-A2D0-4153-849E-662BC8D66CC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959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3C7E-A2D0-4153-849E-662BC8D66CC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56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1104-90AB-47EF-97F2-4DF65CD818F9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D062-2509-4C0E-BD5A-675C1F450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19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1104-90AB-47EF-97F2-4DF65CD818F9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D062-2509-4C0E-BD5A-675C1F450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124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1104-90AB-47EF-97F2-4DF65CD818F9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D062-2509-4C0E-BD5A-675C1F4501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6562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1104-90AB-47EF-97F2-4DF65CD818F9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D062-2509-4C0E-BD5A-675C1F450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413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1104-90AB-47EF-97F2-4DF65CD818F9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D062-2509-4C0E-BD5A-675C1F4501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0299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1104-90AB-47EF-97F2-4DF65CD818F9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D062-2509-4C0E-BD5A-675C1F450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123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1104-90AB-47EF-97F2-4DF65CD818F9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D062-2509-4C0E-BD5A-675C1F450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603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1104-90AB-47EF-97F2-4DF65CD818F9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D062-2509-4C0E-BD5A-675C1F450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324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3796148" y="1572993"/>
            <a:ext cx="4535419" cy="4535419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6075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1104-90AB-47EF-97F2-4DF65CD818F9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D062-2509-4C0E-BD5A-675C1F450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25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1104-90AB-47EF-97F2-4DF65CD818F9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D062-2509-4C0E-BD5A-675C1F450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1104-90AB-47EF-97F2-4DF65CD818F9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D062-2509-4C0E-BD5A-675C1F450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20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1104-90AB-47EF-97F2-4DF65CD818F9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D062-2509-4C0E-BD5A-675C1F450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93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1104-90AB-47EF-97F2-4DF65CD818F9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D062-2509-4C0E-BD5A-675C1F450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53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1104-90AB-47EF-97F2-4DF65CD818F9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D062-2509-4C0E-BD5A-675C1F450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6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1104-90AB-47EF-97F2-4DF65CD818F9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D062-2509-4C0E-BD5A-675C1F450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981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1104-90AB-47EF-97F2-4DF65CD818F9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D062-2509-4C0E-BD5A-675C1F450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09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D1104-90AB-47EF-97F2-4DF65CD818F9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C2D062-2509-4C0E-BD5A-675C1F450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61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image" Target="../media/image2.png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2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openxmlformats.org/officeDocument/2006/relationships/image" Target="../media/image15.jpeg"/><Relationship Id="rId5" Type="http://schemas.openxmlformats.org/officeDocument/2006/relationships/diagramColors" Target="../diagrams/colors11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2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mnprofobr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hyperlink" Target="https://vk.com/tmprofobr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12" Type="http://schemas.microsoft.com/office/2007/relationships/diagramDrawing" Target="../diagrams/drawing1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11" Type="http://schemas.openxmlformats.org/officeDocument/2006/relationships/diagramColors" Target="../diagrams/colors16.xml"/><Relationship Id="rId5" Type="http://schemas.openxmlformats.org/officeDocument/2006/relationships/image" Target="../media/image30.jpeg"/><Relationship Id="rId10" Type="http://schemas.openxmlformats.org/officeDocument/2006/relationships/diagramQuickStyle" Target="../diagrams/quickStyle16.xml"/><Relationship Id="rId4" Type="http://schemas.openxmlformats.org/officeDocument/2006/relationships/image" Target="../media/image29.jpeg"/><Relationship Id="rId9" Type="http://schemas.openxmlformats.org/officeDocument/2006/relationships/diagramLayout" Target="../diagrams/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33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image" Target="../media/image2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diagramLayout" Target="../diagrams/layout20.xml"/><Relationship Id="rId7" Type="http://schemas.openxmlformats.org/officeDocument/2006/relationships/image" Target="../media/image40.jpeg"/><Relationship Id="rId12" Type="http://schemas.openxmlformats.org/officeDocument/2006/relationships/image" Target="../media/image2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openxmlformats.org/officeDocument/2006/relationships/image" Target="../media/image44.jpeg"/><Relationship Id="rId5" Type="http://schemas.openxmlformats.org/officeDocument/2006/relationships/diagramColors" Target="../diagrams/colors20.xml"/><Relationship Id="rId10" Type="http://schemas.openxmlformats.org/officeDocument/2006/relationships/image" Target="../media/image43.jpeg"/><Relationship Id="rId4" Type="http://schemas.openxmlformats.org/officeDocument/2006/relationships/diagramQuickStyle" Target="../diagrams/quickStyle20.xml"/><Relationship Id="rId9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2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2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2.pn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59" y="529168"/>
            <a:ext cx="2087591" cy="1671107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12042365"/>
              </p:ext>
            </p:extLst>
          </p:nvPr>
        </p:nvGraphicFramePr>
        <p:xfrm>
          <a:off x="1376196" y="2994228"/>
          <a:ext cx="8498542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35465" y="4775563"/>
            <a:ext cx="5495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/>
              <a:t> октябрь 2014 </a:t>
            </a:r>
            <a:r>
              <a:rPr lang="ru-RU" sz="3200" dirty="0"/>
              <a:t>– </a:t>
            </a:r>
            <a:r>
              <a:rPr lang="ru-RU" sz="3200" dirty="0" smtClean="0"/>
              <a:t>апрель 2019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8116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9218" y="282387"/>
            <a:ext cx="6403337" cy="582706"/>
          </a:xfrm>
        </p:spPr>
        <p:txBody>
          <a:bodyPr>
            <a:no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Профсоюзный контроль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221594"/>
              </p:ext>
            </p:extLst>
          </p:nvPr>
        </p:nvGraphicFramePr>
        <p:xfrm>
          <a:off x="441757" y="1524561"/>
          <a:ext cx="9667937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49924426"/>
              </p:ext>
            </p:extLst>
          </p:nvPr>
        </p:nvGraphicFramePr>
        <p:xfrm>
          <a:off x="777935" y="887505"/>
          <a:ext cx="8767483" cy="1093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838642"/>
              </p:ext>
            </p:extLst>
          </p:nvPr>
        </p:nvGraphicFramePr>
        <p:xfrm>
          <a:off x="715014" y="5436948"/>
          <a:ext cx="9701806" cy="1004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Параллелограмм 9"/>
          <p:cNvSpPr/>
          <p:nvPr/>
        </p:nvSpPr>
        <p:spPr>
          <a:xfrm>
            <a:off x="4112646" y="6160444"/>
            <a:ext cx="1163079" cy="19384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Прямоугольник 7"/>
          <p:cNvSpPr/>
          <p:nvPr/>
        </p:nvSpPr>
        <p:spPr>
          <a:xfrm>
            <a:off x="2981325" y="2533650"/>
            <a:ext cx="2133600" cy="2085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bg1"/>
                </a:solidFill>
              </a:rPr>
              <a:t>мониторинг по совершенствованию структуры рабочего времени, условий труда и отдыха работников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8" y="9525"/>
            <a:ext cx="1798063" cy="143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4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7235" y="272046"/>
            <a:ext cx="7866031" cy="708212"/>
          </a:xfrm>
        </p:spPr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и работа с</a:t>
            </a:r>
            <a:r>
              <a:rPr lang="ru-RU" dirty="0"/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кадрами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74074927"/>
              </p:ext>
            </p:extLst>
          </p:nvPr>
        </p:nvGraphicFramePr>
        <p:xfrm>
          <a:off x="581026" y="1323415"/>
          <a:ext cx="8801099" cy="267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246" y="1764995"/>
            <a:ext cx="8324053" cy="2892729"/>
          </a:xfrm>
        </p:spPr>
        <p:txBody>
          <a:bodyPr>
            <a:noAutofit/>
          </a:bodyPr>
          <a:lstStyle/>
          <a:p>
            <a:pPr lvl="0" rtl="0">
              <a:spcBef>
                <a:spcPts val="600"/>
              </a:spcBef>
              <a:buNone/>
            </a:pPr>
            <a:endParaRPr lang="ru-RU" sz="1500" dirty="0" smtClean="0"/>
          </a:p>
          <a:p>
            <a:pPr lvl="0" rtl="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500" dirty="0" smtClean="0"/>
              <a:t>Об изменениях законодательства в социально-трудовой сфере</a:t>
            </a:r>
            <a:endParaRPr lang="ru-RU" sz="1500" dirty="0"/>
          </a:p>
          <a:p>
            <a:pPr lvl="0" rtl="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500" dirty="0" smtClean="0"/>
              <a:t>О заработной плате работников образования, стимулирующих выплатах (премиях)</a:t>
            </a:r>
            <a:endParaRPr lang="ru-RU" sz="1500" dirty="0"/>
          </a:p>
          <a:p>
            <a:pPr lvl="0" rtl="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500" dirty="0" smtClean="0"/>
              <a:t>О платных услугах в образовательных учреждениях</a:t>
            </a:r>
            <a:endParaRPr lang="ru-RU" sz="1500" dirty="0"/>
          </a:p>
          <a:p>
            <a:pPr lvl="0" rtl="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500" dirty="0" smtClean="0"/>
              <a:t>О создании безопасных условий труда</a:t>
            </a:r>
            <a:endParaRPr lang="ru-RU" sz="1500" dirty="0"/>
          </a:p>
          <a:p>
            <a:pPr lvl="0" rtl="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500" dirty="0" smtClean="0"/>
              <a:t>Об изменениях в предоставлении служебного жилья и новом порядке учета граждан, нуждающихся в улучшении жилищных условий и т.д.</a:t>
            </a:r>
            <a:endParaRPr lang="ru-RU" sz="1500" dirty="0"/>
          </a:p>
          <a:p>
            <a:pPr lvl="0" rtl="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500" dirty="0" smtClean="0"/>
              <a:t>Об организации финансовой деятельности в ППО</a:t>
            </a:r>
            <a:endParaRPr lang="ru-RU" sz="1500" dirty="0"/>
          </a:p>
          <a:p>
            <a:pPr lvl="0" rtl="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500" dirty="0" smtClean="0"/>
              <a:t>Об условиях труда и отдыха членов ППО</a:t>
            </a:r>
            <a:endParaRPr lang="ru-RU" sz="15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2" y="4986414"/>
            <a:ext cx="2156903" cy="1437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01" y="4986414"/>
            <a:ext cx="2195959" cy="1464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476" y="4986414"/>
            <a:ext cx="2002172" cy="1464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564" y="4986414"/>
            <a:ext cx="2282550" cy="1464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030" y="4986414"/>
            <a:ext cx="2263092" cy="1464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86" y="43922"/>
            <a:ext cx="1728613" cy="108038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8" y="9525"/>
            <a:ext cx="1798063" cy="143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1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4919" y="188259"/>
            <a:ext cx="6239434" cy="8337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и работа с</a:t>
            </a:r>
            <a:r>
              <a:rPr lang="ru-RU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650" y="1034399"/>
            <a:ext cx="8596668" cy="2604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Учеба уполномоченных лиц по охране труда по ключевым темам:</a:t>
            </a:r>
          </a:p>
          <a:p>
            <a:pPr algn="just"/>
            <a:r>
              <a:rPr lang="ru-RU" altLang="ru-RU" dirty="0"/>
              <a:t>Новое в законодательстве по охране труда</a:t>
            </a:r>
          </a:p>
          <a:p>
            <a:pPr algn="just"/>
            <a:r>
              <a:rPr lang="ru-RU" altLang="ru-RU" dirty="0"/>
              <a:t>Охрана труда и </a:t>
            </a:r>
            <a:r>
              <a:rPr lang="ru-RU" altLang="ru-RU" dirty="0" smtClean="0"/>
              <a:t>здоровья </a:t>
            </a:r>
            <a:r>
              <a:rPr lang="ru-RU" altLang="ru-RU" dirty="0"/>
              <a:t>в коллективе образовательного </a:t>
            </a:r>
            <a:r>
              <a:rPr lang="ru-RU" altLang="ru-RU" dirty="0" smtClean="0"/>
              <a:t>учреждения</a:t>
            </a:r>
            <a:endParaRPr lang="ru-RU" altLang="ru-RU" b="1" i="1" dirty="0"/>
          </a:p>
          <a:p>
            <a:pPr marL="0" indent="0" algn="just">
              <a:buNone/>
            </a:pPr>
            <a:r>
              <a:rPr lang="ru-RU" altLang="ru-RU" b="1" i="1" dirty="0"/>
              <a:t>В ППО направлены информационные бюллетени: «Актуальные вопросы охраны труда и безопасности образовательного процесса», «Специалист по охране труда и уполномоченный по охране труда: общее и различие</a:t>
            </a:r>
            <a:r>
              <a:rPr lang="ru-RU" altLang="ru-RU" b="1" i="1" dirty="0" smtClean="0"/>
              <a:t>»</a:t>
            </a:r>
            <a:r>
              <a:rPr lang="ru-RU" dirty="0" smtClean="0"/>
              <a:t>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40176428"/>
              </p:ext>
            </p:extLst>
          </p:nvPr>
        </p:nvGraphicFramePr>
        <p:xfrm>
          <a:off x="977032" y="3173508"/>
          <a:ext cx="9251819" cy="352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8" y="9525"/>
            <a:ext cx="1798063" cy="143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747" y="397103"/>
            <a:ext cx="8596668" cy="681318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Молодёжь – наш стратегический выбор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5666742"/>
              </p:ext>
            </p:extLst>
          </p:nvPr>
        </p:nvGraphicFramePr>
        <p:xfrm>
          <a:off x="0" y="1181100"/>
          <a:ext cx="9908731" cy="1463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571099"/>
              </p:ext>
            </p:extLst>
          </p:nvPr>
        </p:nvGraphicFramePr>
        <p:xfrm>
          <a:off x="139892" y="3131113"/>
          <a:ext cx="10715200" cy="2844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8" y="9525"/>
            <a:ext cx="1798063" cy="143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2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225" y="360084"/>
            <a:ext cx="9378678" cy="654424"/>
          </a:xfrm>
        </p:spPr>
        <p:txBody>
          <a:bodyPr>
            <a:no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Наставничество. Ветеранское движение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79996575"/>
              </p:ext>
            </p:extLst>
          </p:nvPr>
        </p:nvGraphicFramePr>
        <p:xfrm>
          <a:off x="224616" y="1331788"/>
          <a:ext cx="10564407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9750" y="3854794"/>
            <a:ext cx="3923071" cy="690853"/>
          </a:xfrm>
          <a:prstGeom prst="rect">
            <a:avLst/>
          </a:prstGeom>
        </p:spPr>
        <p:txBody>
          <a:bodyPr/>
          <a:lstStyle/>
          <a:p>
            <a:pPr lvl="0" algn="ctr" rtl="0"/>
            <a:r>
              <a:rPr lang="ru-RU" sz="1600" dirty="0" smtClean="0"/>
              <a:t>«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Наставничество и «серебряный возраст в профессии»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77685" y="4150926"/>
            <a:ext cx="3636961" cy="789442"/>
          </a:xfrm>
          <a:prstGeom prst="rect">
            <a:avLst/>
          </a:prstGeom>
        </p:spPr>
        <p:txBody>
          <a:bodyPr/>
          <a:lstStyle/>
          <a:p>
            <a:pPr lvl="0" algn="ctr" rtl="0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Включение во Всероссийский проект «Наставник»</a:t>
            </a:r>
          </a:p>
          <a:p>
            <a:pPr lvl="0" rtl="0">
              <a:buChar char="•"/>
            </a:pPr>
            <a:endParaRPr lang="ru-RU" sz="16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668274" y="3638866"/>
            <a:ext cx="2816945" cy="1191636"/>
          </a:xfrm>
        </p:spPr>
        <p:txBody>
          <a:bodyPr>
            <a:normAutofit/>
          </a:bodyPr>
          <a:lstStyle/>
          <a:p>
            <a:pPr marL="0" lvl="0" indent="0" algn="ctr" rtl="0">
              <a:buNone/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«Дело, которому мы служили»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6406" y="5029884"/>
            <a:ext cx="3695956" cy="1136213"/>
          </a:xfrm>
          <a:prstGeom prst="rect">
            <a:avLst/>
          </a:prstGeom>
        </p:spPr>
        <p:txBody>
          <a:bodyPr/>
          <a:lstStyle/>
          <a:p>
            <a:pPr lvl="0" algn="ctr" rtl="0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рекомендации по организации работы с ветеранскими организациями в ППО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37772" y="4945775"/>
            <a:ext cx="2961722" cy="820376"/>
          </a:xfrm>
          <a:prstGeom prst="rect">
            <a:avLst/>
          </a:prstGeom>
        </p:spPr>
        <p:txBody>
          <a:bodyPr/>
          <a:lstStyle/>
          <a:p>
            <a:pPr lvl="0" algn="ctr" rtl="0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планов в ОУ по работе с ветеранами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42362" y="5593359"/>
            <a:ext cx="3782654" cy="1152525"/>
          </a:xfrm>
          <a:prstGeom prst="rect">
            <a:avLst/>
          </a:prstGeom>
        </p:spPr>
        <p:txBody>
          <a:bodyPr/>
          <a:lstStyle/>
          <a:p>
            <a:pPr lvl="0" algn="ctr" rtl="0">
              <a:spcAft>
                <a:spcPts val="0"/>
              </a:spcAft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Представление опыта работы в развитии ветеранского движения: ДОУ №№ 1, 123,133,</a:t>
            </a:r>
          </a:p>
          <a:p>
            <a:pPr lvl="0" algn="ctr" rtl="0">
              <a:spcAft>
                <a:spcPts val="0"/>
              </a:spcAft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 № 45, 67, гимназия № 49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Равнобедренный треугольник 28"/>
          <p:cNvSpPr/>
          <p:nvPr/>
        </p:nvSpPr>
        <p:spPr>
          <a:xfrm rot="10800000">
            <a:off x="196041" y="4051897"/>
            <a:ext cx="355709" cy="3123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10800000">
            <a:off x="530855" y="5125186"/>
            <a:ext cx="363427" cy="320107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 rot="10800000">
            <a:off x="3936062" y="4441547"/>
            <a:ext cx="363427" cy="325392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 rot="10800000">
            <a:off x="7447517" y="3909022"/>
            <a:ext cx="363427" cy="320107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 rot="10800000">
            <a:off x="7146733" y="5125186"/>
            <a:ext cx="363427" cy="320107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 rot="10800000">
            <a:off x="4360648" y="5766151"/>
            <a:ext cx="363427" cy="320107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8" y="9525"/>
            <a:ext cx="1798063" cy="143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7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437309" y="3528905"/>
            <a:ext cx="647152" cy="6471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6" name="Oval 5"/>
          <p:cNvSpPr/>
          <p:nvPr/>
        </p:nvSpPr>
        <p:spPr>
          <a:xfrm>
            <a:off x="3728720" y="2361421"/>
            <a:ext cx="647152" cy="6471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9" name="Oval 8"/>
          <p:cNvSpPr/>
          <p:nvPr/>
        </p:nvSpPr>
        <p:spPr>
          <a:xfrm>
            <a:off x="3728720" y="4696388"/>
            <a:ext cx="647152" cy="647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1" name="Oval 10"/>
          <p:cNvSpPr/>
          <p:nvPr/>
        </p:nvSpPr>
        <p:spPr>
          <a:xfrm>
            <a:off x="7955727" y="3534579"/>
            <a:ext cx="647152" cy="6471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2" name="Oval 11"/>
          <p:cNvSpPr/>
          <p:nvPr/>
        </p:nvSpPr>
        <p:spPr>
          <a:xfrm>
            <a:off x="7624691" y="2361421"/>
            <a:ext cx="647152" cy="6528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5" name="Oval 14"/>
          <p:cNvSpPr/>
          <p:nvPr/>
        </p:nvSpPr>
        <p:spPr>
          <a:xfrm>
            <a:off x="7570374" y="4813165"/>
            <a:ext cx="647152" cy="6471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grpSp>
        <p:nvGrpSpPr>
          <p:cNvPr id="26" name="Group 25"/>
          <p:cNvGrpSpPr/>
          <p:nvPr/>
        </p:nvGrpSpPr>
        <p:grpSpPr>
          <a:xfrm>
            <a:off x="228896" y="1797009"/>
            <a:ext cx="3382797" cy="1366626"/>
            <a:chOff x="691693" y="3385890"/>
            <a:chExt cx="2171604" cy="1024969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В 2018 году </a:t>
              </a:r>
              <a:r>
                <a:rPr lang="ru-RU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п</a:t>
              </a:r>
              <a:r>
                <a:rPr lang="ru-RU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олностью обновлен сайт организации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.</a:t>
              </a:r>
              <a:endParaRPr lang="ru-RU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  <a:p>
              <a:pPr algn="r"/>
              <a:r>
                <a:rPr lang="ru-RU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Действующий адрес:</a:t>
              </a:r>
            </a:p>
            <a:p>
              <a:pPr algn="r"/>
              <a:r>
                <a:rPr lang="en-US" sz="1600" dirty="0">
                  <a:hlinkClick r:id="rId3"/>
                </a:rPr>
                <a:t>http://tmnprofobr.ru/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fortaa" panose="020F0603070200060003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1693" y="3385890"/>
              <a:ext cx="205965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2000" b="1" dirty="0" smtClean="0">
                  <a:solidFill>
                    <a:srgbClr val="5ECCF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fortaa" panose="020F0603070200060003" pitchFamily="34" charset="0"/>
                  <a:cs typeface="Arial" pitchFamily="34" charset="0"/>
                </a:rPr>
                <a:t>Сайт</a:t>
              </a:r>
              <a:endParaRPr lang="ko-KR" altLang="en-US" sz="2000" b="1" dirty="0">
                <a:solidFill>
                  <a:srgbClr val="5ECC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fortaa" panose="020F0603070200060003" pitchFamily="34" charset="0"/>
                <a:cs typeface="Arial" pitchFamily="34" charset="0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3382838" y="242234"/>
            <a:ext cx="6434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fortaa" panose="020F0603070200060003" pitchFamily="34" charset="0"/>
              </a:rPr>
              <a:t>Информационная работа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fortaa" panose="020F0603070200060003" pitchFamily="34" charset="0"/>
            </a:endParaRPr>
          </a:p>
        </p:txBody>
      </p:sp>
      <p:grpSp>
        <p:nvGrpSpPr>
          <p:cNvPr id="45" name="Group 25"/>
          <p:cNvGrpSpPr/>
          <p:nvPr/>
        </p:nvGrpSpPr>
        <p:grpSpPr>
          <a:xfrm>
            <a:off x="228895" y="5078046"/>
            <a:ext cx="3631664" cy="1386281"/>
            <a:chOff x="634689" y="3362835"/>
            <a:chExt cx="2331365" cy="1039711"/>
          </a:xfrm>
        </p:grpSpPr>
        <p:sp>
          <p:nvSpPr>
            <p:cNvPr id="46" name="TextBox 45"/>
            <p:cNvSpPr txBox="1"/>
            <p:nvPr/>
          </p:nvSpPr>
          <p:spPr>
            <a:xfrm>
              <a:off x="634689" y="3594632"/>
              <a:ext cx="2331365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Для общения и обмена информацией для председателей первичных профсоюзных организаций создана группа в 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Viber</a:t>
              </a:r>
              <a:r>
                <a:rPr lang="ru-RU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3640" y="3362835"/>
              <a:ext cx="205965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2000" b="1" smtClean="0">
                  <a:solidFill>
                    <a:srgbClr val="5DCEA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fortaa" panose="020F0603070200060003" pitchFamily="34" charset="0"/>
                  <a:cs typeface="Arial" pitchFamily="34" charset="0"/>
                </a:rPr>
                <a:t>Группа </a:t>
              </a:r>
              <a:r>
                <a:rPr lang="en-US" altLang="ko-KR" sz="2000" b="1" smtClean="0">
                  <a:solidFill>
                    <a:srgbClr val="5DCEA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fortaa" panose="020F0603070200060003" pitchFamily="34" charset="0"/>
                  <a:cs typeface="Arial" pitchFamily="34" charset="0"/>
                </a:rPr>
                <a:t>Viber</a:t>
              </a:r>
              <a:endParaRPr lang="ko-KR" altLang="en-US" sz="2000" b="1" dirty="0">
                <a:solidFill>
                  <a:srgbClr val="5DCE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fortaa" panose="020F0603070200060003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25"/>
          <p:cNvGrpSpPr/>
          <p:nvPr/>
        </p:nvGrpSpPr>
        <p:grpSpPr>
          <a:xfrm>
            <a:off x="174425" y="3280783"/>
            <a:ext cx="3208413" cy="1397363"/>
            <a:chOff x="803640" y="3362836"/>
            <a:chExt cx="2059657" cy="1048023"/>
          </a:xfrm>
        </p:grpSpPr>
        <p:sp>
          <p:nvSpPr>
            <p:cNvPr id="49" name="TextBox 4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В 2018 году создана группа в социальной сети </a:t>
              </a:r>
              <a:r>
                <a:rPr lang="ru-RU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Вконтакте</a:t>
              </a:r>
              <a:endParaRPr lang="ru-RU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  <a:p>
              <a:pPr algn="r"/>
              <a:r>
                <a:rPr lang="ru-RU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Действующий адрес:</a:t>
              </a:r>
            </a:p>
            <a:p>
              <a:pPr algn="r"/>
              <a:r>
                <a:rPr lang="en-US" sz="1600" dirty="0">
                  <a:latin typeface="Trebuchet MS" panose="020B0603020202020204" pitchFamily="34" charset="0"/>
                  <a:hlinkClick r:id="rId4"/>
                </a:rPr>
                <a:t>https://vk.com/tmprofobr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03640" y="3362836"/>
              <a:ext cx="205965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2000" b="1" smtClean="0">
                  <a:solidFill>
                    <a:srgbClr val="A7EA5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fortaa" panose="020F0603070200060003" pitchFamily="34" charset="0"/>
                  <a:cs typeface="Arial" pitchFamily="34" charset="0"/>
                </a:rPr>
                <a:t>Группа </a:t>
              </a:r>
              <a:r>
                <a:rPr lang="en-US" altLang="ko-KR" sz="2000" b="1" smtClean="0">
                  <a:solidFill>
                    <a:srgbClr val="A7EA5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fortaa" panose="020F0603070200060003" pitchFamily="34" charset="0"/>
                  <a:cs typeface="Arial" pitchFamily="34" charset="0"/>
                </a:rPr>
                <a:t>VK</a:t>
              </a:r>
              <a:endParaRPr lang="ko-KR" altLang="en-US" sz="2000" b="1" dirty="0">
                <a:solidFill>
                  <a:srgbClr val="A7EA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fortaa" panose="020F0603070200060003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 25"/>
          <p:cNvGrpSpPr/>
          <p:nvPr/>
        </p:nvGrpSpPr>
        <p:grpSpPr>
          <a:xfrm>
            <a:off x="8386911" y="1729482"/>
            <a:ext cx="3723657" cy="2357202"/>
            <a:chOff x="842179" y="3407968"/>
            <a:chExt cx="2141186" cy="1767902"/>
          </a:xfrm>
        </p:grpSpPr>
        <p:sp>
          <p:nvSpPr>
            <p:cNvPr id="52" name="TextBox 51"/>
            <p:cNvSpPr txBox="1"/>
            <p:nvPr/>
          </p:nvSpPr>
          <p:spPr>
            <a:xfrm>
              <a:off x="923708" y="3629293"/>
              <a:ext cx="2059657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Официальный сайт Администрации города Тюмени, городского департамента образования, </a:t>
              </a:r>
            </a:p>
            <a:p>
              <a:r>
                <a:rPr lang="ru-RU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ИА «Тюменская линия», </a:t>
              </a:r>
            </a:p>
            <a:p>
              <a:r>
                <a:rPr lang="ru-RU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официальный сайт Тюменской межрегиональной организации Профсоюза работников народного образования и науки РФ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42179" y="3407968"/>
              <a:ext cx="205965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2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fortaa" panose="020F0603070200060003" pitchFamily="34" charset="0"/>
                  <a:cs typeface="Arial" pitchFamily="34" charset="0"/>
                </a:rPr>
                <a:t>СМИ</a:t>
              </a:r>
              <a:endParaRPr lang="ko-KR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fortaa" panose="020F0603070200060003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 25"/>
          <p:cNvGrpSpPr/>
          <p:nvPr/>
        </p:nvGrpSpPr>
        <p:grpSpPr>
          <a:xfrm>
            <a:off x="8433996" y="4366173"/>
            <a:ext cx="3332958" cy="2246769"/>
            <a:chOff x="723688" y="2691576"/>
            <a:chExt cx="2139609" cy="1685077"/>
          </a:xfrm>
        </p:grpSpPr>
        <p:sp>
          <p:nvSpPr>
            <p:cNvPr id="55" name="TextBox 54"/>
            <p:cNvSpPr txBox="1"/>
            <p:nvPr/>
          </p:nvSpPr>
          <p:spPr>
            <a:xfrm>
              <a:off x="803640" y="3579862"/>
              <a:ext cx="2059657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fortaa" panose="020F0603070200060003" pitchFamily="34" charset="0"/>
                <a:cs typeface="Arial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23688" y="2691576"/>
              <a:ext cx="2059657" cy="1685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2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fortaa" panose="020F0603070200060003" pitchFamily="34" charset="0"/>
                  <a:cs typeface="Arial" pitchFamily="34" charset="0"/>
                </a:rPr>
                <a:t>Буклеты и листовки</a:t>
              </a:r>
              <a:endParaRPr lang="ru-RU" altLang="ko-KR" sz="2000" b="1" dirty="0">
                <a:solidFill>
                  <a:srgbClr val="0070C0"/>
                </a:solidFill>
                <a:latin typeface="Comfortaa" panose="020F0603070200060003" pitchFamily="34" charset="0"/>
                <a:cs typeface="Arial" pitchFamily="34" charset="0"/>
              </a:endParaRPr>
            </a:p>
            <a:p>
              <a:r>
                <a:rPr lang="ru-RU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«Что дает Профсоюз?»</a:t>
              </a:r>
            </a:p>
            <a:p>
              <a:r>
                <a:rPr lang="ru-RU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«Профсоюз и молодой педагог»</a:t>
              </a:r>
            </a:p>
            <a:p>
              <a:r>
                <a:rPr lang="ru-RU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«Профсоюз и работодатель»</a:t>
              </a:r>
            </a:p>
            <a:p>
              <a:r>
                <a:rPr lang="ru-RU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«Памятка </a:t>
              </a:r>
              <a:r>
                <a:rPr lang="ru-RU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по работе с ветеранскими </a:t>
              </a:r>
              <a:r>
                <a:rPr lang="ru-RU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организациями»</a:t>
              </a:r>
            </a:p>
            <a:p>
              <a:endParaRPr lang="ru-RU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endParaRPr>
            </a:p>
            <a:p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endParaRPr>
            </a:p>
          </p:txBody>
        </p:sp>
      </p:grpSp>
      <p:sp>
        <p:nvSpPr>
          <p:cNvPr id="63" name="Trapezoid 13">
            <a:extLst>
              <a:ext uri="{FF2B5EF4-FFF2-40B4-BE49-F238E27FC236}">
                <a16:creationId xmlns:a16="http://schemas.microsoft.com/office/drawing/2014/main" id="{45FBF74F-3111-4C71-8DB3-85332DF59EC7}"/>
              </a:ext>
            </a:extLst>
          </p:cNvPr>
          <p:cNvSpPr/>
          <p:nvPr/>
        </p:nvSpPr>
        <p:spPr>
          <a:xfrm>
            <a:off x="3874390" y="2522154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ounded Rectangle 7"/>
          <p:cNvSpPr/>
          <p:nvPr/>
        </p:nvSpPr>
        <p:spPr>
          <a:xfrm>
            <a:off x="3623941" y="3618277"/>
            <a:ext cx="262696" cy="468408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66" name="Freeform 25">
            <a:extLst>
              <a:ext uri="{FF2B5EF4-FFF2-40B4-BE49-F238E27FC236}">
                <a16:creationId xmlns:a16="http://schemas.microsoft.com/office/drawing/2014/main" id="{3C4CA543-CEA4-42E1-9438-FB08C285C5BC}"/>
              </a:ext>
            </a:extLst>
          </p:cNvPr>
          <p:cNvSpPr/>
          <p:nvPr/>
        </p:nvSpPr>
        <p:spPr>
          <a:xfrm>
            <a:off x="3896473" y="4813165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Rectangle 36">
            <a:extLst>
              <a:ext uri="{FF2B5EF4-FFF2-40B4-BE49-F238E27FC236}">
                <a16:creationId xmlns:a16="http://schemas.microsoft.com/office/drawing/2014/main" id="{FB6CFFF3-F4B3-4E7F-9BE8-42D73747207F}"/>
              </a:ext>
            </a:extLst>
          </p:cNvPr>
          <p:cNvSpPr/>
          <p:nvPr/>
        </p:nvSpPr>
        <p:spPr>
          <a:xfrm>
            <a:off x="7750124" y="2574109"/>
            <a:ext cx="411575" cy="288231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Round Same Side Corner Rectangle 11">
            <a:extLst>
              <a:ext uri="{FF2B5EF4-FFF2-40B4-BE49-F238E27FC236}">
                <a16:creationId xmlns:a16="http://schemas.microsoft.com/office/drawing/2014/main" id="{487B9242-03FF-4DCF-B57D-9D6E19A0BB64}"/>
              </a:ext>
            </a:extLst>
          </p:cNvPr>
          <p:cNvSpPr/>
          <p:nvPr/>
        </p:nvSpPr>
        <p:spPr>
          <a:xfrm rot="9900000">
            <a:off x="8102014" y="3692912"/>
            <a:ext cx="435750" cy="33460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0" name="Google Shape;537;p38"/>
          <p:cNvGrpSpPr/>
          <p:nvPr/>
        </p:nvGrpSpPr>
        <p:grpSpPr>
          <a:xfrm>
            <a:off x="7754398" y="4964069"/>
            <a:ext cx="305388" cy="418608"/>
            <a:chOff x="2583325" y="2972875"/>
            <a:chExt cx="462850" cy="445750"/>
          </a:xfrm>
          <a:solidFill>
            <a:schemeClr val="bg1"/>
          </a:solidFill>
        </p:grpSpPr>
        <p:sp>
          <p:nvSpPr>
            <p:cNvPr id="71" name="Google Shape;538;p38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39;p38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533314" y="6344057"/>
            <a:ext cx="3208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omfortaa" panose="020F0603070200060003" pitchFamily="34" charset="0"/>
              <a:cs typeface="Arial" pitchFamily="34" charset="0"/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/>
      </p:sp>
      <p:pic>
        <p:nvPicPr>
          <p:cNvPr id="5122" name="Picture 2" descr="C:\Users\SizovaNV\Desktop\Снимок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463" y="1624063"/>
            <a:ext cx="2661462" cy="403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8" y="9525"/>
            <a:ext cx="1798063" cy="143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ая выноска 14"/>
          <p:cNvSpPr/>
          <p:nvPr/>
        </p:nvSpPr>
        <p:spPr>
          <a:xfrm>
            <a:off x="542925" y="1085851"/>
            <a:ext cx="6477000" cy="419100"/>
          </a:xfrm>
          <a:prstGeom prst="wedgeRectCallout">
            <a:avLst>
              <a:gd name="adj1" fmla="val 51512"/>
              <a:gd name="adj2" fmla="val 9622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1931" y="316929"/>
            <a:ext cx="9806879" cy="56366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Тюменский городской Профсоюз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образования.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Присоединяйтесь!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SizovaNV\Desktop\Снимок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3138" y="860024"/>
            <a:ext cx="2340670" cy="2698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4314" y="1656291"/>
            <a:ext cx="6079461" cy="2280269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500" dirty="0" smtClean="0">
                <a:solidFill>
                  <a:schemeClr val="tx1"/>
                </a:solidFill>
              </a:rPr>
              <a:t>Оперативно публикуются новостные материалы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500" dirty="0" smtClean="0">
                <a:solidFill>
                  <a:schemeClr val="tx1"/>
                </a:solidFill>
              </a:rPr>
              <a:t>Размещаются документы и фотоальбомы с различных мероприятий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1"/>
                </a:solidFill>
              </a:rPr>
              <a:t>Проводятся интерактивные конкурсы и опросы. Выполняя простые условия, участники могут выиграть билеты на цирковые представления, концерты и </a:t>
            </a:r>
            <a:r>
              <a:rPr lang="ru-RU" sz="1500" dirty="0" smtClean="0">
                <a:solidFill>
                  <a:schemeClr val="tx1"/>
                </a:solidFill>
              </a:rPr>
              <a:t>фестивали</a:t>
            </a:r>
            <a:endParaRPr lang="ru-RU" sz="15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500" dirty="0" smtClean="0">
                <a:solidFill>
                  <a:schemeClr val="tx1"/>
                </a:solidFill>
              </a:rPr>
              <a:t>Участники группы делятся опытом работы своей первичной профсоюзной организации </a:t>
            </a:r>
          </a:p>
          <a:p>
            <a:endParaRPr lang="ru-RU" dirty="0" smtClean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35360" y="3697847"/>
            <a:ext cx="7913905" cy="2335697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4314" y="4130125"/>
            <a:ext cx="784633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Проведено </a:t>
            </a:r>
            <a:r>
              <a:rPr lang="ru-RU" sz="1600" dirty="0"/>
              <a:t>4 конкурса, победителями стали</a:t>
            </a:r>
            <a:r>
              <a:rPr lang="ru-RU" sz="1600" dirty="0" smtClean="0"/>
              <a:t>:</a:t>
            </a:r>
          </a:p>
          <a:p>
            <a:endParaRPr lang="ru-RU" sz="600" dirty="0"/>
          </a:p>
          <a:p>
            <a:r>
              <a:rPr lang="ru-RU" sz="1500" dirty="0"/>
              <a:t>Елена Васильева (школа № 7) – семейный билет на фестиваль «</a:t>
            </a:r>
            <a:r>
              <a:rPr lang="ru-RU" sz="1500" dirty="0" err="1"/>
              <a:t>Конструктория</a:t>
            </a:r>
            <a:r>
              <a:rPr lang="ru-RU" sz="1500" dirty="0" smtClean="0"/>
              <a:t>»</a:t>
            </a:r>
            <a:endParaRPr lang="ru-RU" sz="1500" dirty="0"/>
          </a:p>
          <a:p>
            <a:r>
              <a:rPr lang="ru-RU" sz="1500" dirty="0"/>
              <a:t>Наталья </a:t>
            </a:r>
            <a:r>
              <a:rPr lang="ru-RU" sz="1500" dirty="0" err="1"/>
              <a:t>Шарипова</a:t>
            </a:r>
            <a:r>
              <a:rPr lang="ru-RU" sz="1500" dirty="0"/>
              <a:t> (детский сад № 42) – сувенирный подарок от </a:t>
            </a:r>
            <a:r>
              <a:rPr lang="ru-RU" sz="1500" dirty="0" smtClean="0"/>
              <a:t>Профсоюза</a:t>
            </a:r>
            <a:endParaRPr lang="ru-RU" sz="1500" dirty="0"/>
          </a:p>
          <a:p>
            <a:r>
              <a:rPr lang="ru-RU" sz="1500" dirty="0"/>
              <a:t>Лариса Шалаева (детский сад № 111) – 2 билета в цирк на водное </a:t>
            </a:r>
            <a:r>
              <a:rPr lang="ru-RU" sz="1500" dirty="0" smtClean="0"/>
              <a:t>шоу</a:t>
            </a:r>
            <a:endParaRPr lang="ru-RU" sz="1500" dirty="0"/>
          </a:p>
          <a:p>
            <a:r>
              <a:rPr lang="ru-RU" sz="1500" dirty="0"/>
              <a:t>Маргарита Алексеева (детский сад № 146) – 2 билета на концерт Дениса </a:t>
            </a:r>
            <a:r>
              <a:rPr lang="ru-RU" sz="1500" dirty="0" err="1" smtClean="0"/>
              <a:t>Майданова</a:t>
            </a:r>
            <a:endParaRPr lang="ru-RU" sz="1500" dirty="0"/>
          </a:p>
        </p:txBody>
      </p:sp>
      <p:pic>
        <p:nvPicPr>
          <p:cNvPr id="2056" name="Picture 8" descr="C:\Users\SizovaNV\Desktop\eKlkXit2LL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109" y="4231835"/>
            <a:ext cx="1339563" cy="10801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057" name="Picture 9" descr="C:\Users\SizovaNV\Desktop\uSUKghByEk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586" y="5616102"/>
            <a:ext cx="1368224" cy="10831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SizovaNV\Desktop\gwWakvxyo3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43" y="5595880"/>
            <a:ext cx="1469484" cy="1032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SizovaNV\Desktop\OR-4-HV8e5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631" y="4266344"/>
            <a:ext cx="1290353" cy="10764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SizovaNV\Downloads\tmprofob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949" y="170372"/>
            <a:ext cx="585391" cy="68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556204735"/>
              </p:ext>
            </p:extLst>
          </p:nvPr>
        </p:nvGraphicFramePr>
        <p:xfrm>
          <a:off x="1428549" y="5819667"/>
          <a:ext cx="6479096" cy="939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68685" y="1102506"/>
            <a:ext cx="66845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В группе«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Вконтакте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»: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770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40541" y="68827"/>
            <a:ext cx="12998244" cy="165991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Тюменская городская организация Профсоюза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работников народного образования и науки РФ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459055680"/>
              </p:ext>
            </p:extLst>
          </p:nvPr>
        </p:nvGraphicFramePr>
        <p:xfrm>
          <a:off x="-444639" y="1115545"/>
          <a:ext cx="8838406" cy="5667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 descr="C:\Users\SizovaNV\Desktop\shutterstock_709092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1984375"/>
            <a:ext cx="3744862" cy="277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6" y="2257425"/>
            <a:ext cx="2667000" cy="1622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576482" y="4895850"/>
            <a:ext cx="3408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tmnprofobr.ru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8" y="9525"/>
            <a:ext cx="1798063" cy="143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32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5527818" y="1543429"/>
            <a:ext cx="4361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1291662" y="154008"/>
            <a:ext cx="9530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fortaa" panose="020F0603070200060003" pitchFamily="34" charset="0"/>
              </a:rPr>
              <a:t>Конкурсы и праздники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fortaa" panose="020F0603070200060003" pitchFamily="34" charset="0"/>
            </a:endParaRPr>
          </a:p>
        </p:txBody>
      </p:sp>
      <p:cxnSp>
        <p:nvCxnSpPr>
          <p:cNvPr id="15" name="Straight Arrow Connector 3"/>
          <p:cNvCxnSpPr/>
          <p:nvPr/>
        </p:nvCxnSpPr>
        <p:spPr>
          <a:xfrm>
            <a:off x="531823" y="2097416"/>
            <a:ext cx="11138561" cy="1372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mond 4"/>
          <p:cNvSpPr/>
          <p:nvPr/>
        </p:nvSpPr>
        <p:spPr>
          <a:xfrm>
            <a:off x="759248" y="1339915"/>
            <a:ext cx="1405894" cy="1475816"/>
          </a:xfrm>
          <a:prstGeom prst="diamond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3429431" y="3117172"/>
            <a:ext cx="2644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fortaa" panose="020F0603070200060003" pitchFamily="34" charset="0"/>
              </a:rPr>
              <a:t>Лучший пришкольный лагерь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omfortaa" panose="020F0603070200060003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7646" y="3201773"/>
            <a:ext cx="260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dirty="0" smtClean="0">
                <a:latin typeface="Comfortaa" panose="020F0603070200060003" pitchFamily="34" charset="0"/>
              </a:rPr>
              <a:t>Педагог года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omfortaa" panose="020F0603070200060003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33553" y="4529709"/>
            <a:ext cx="228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fortaa" panose="020F0603070200060003" pitchFamily="34" charset="0"/>
              </a:rPr>
              <a:t>Августовские встречи</a:t>
            </a:r>
          </a:p>
          <a:p>
            <a:pPr algn="ctr"/>
            <a:r>
              <a:rPr lang="ru-RU" dirty="0">
                <a:latin typeface="Comfortaa" panose="020F0603070200060003" pitchFamily="34" charset="0"/>
              </a:rPr>
              <a:t>(</a:t>
            </a:r>
            <a:r>
              <a:rPr lang="ru-RU" dirty="0" smtClean="0">
                <a:latin typeface="Comfortaa" panose="020F0603070200060003" pitchFamily="34" charset="0"/>
              </a:rPr>
              <a:t>120 чел.)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Comfortaa" panose="020F0603070200060003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92565" y="3228624"/>
            <a:ext cx="419935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latin typeface="Comfortaa" panose="020F0603070200060003" pitchFamily="34" charset="0"/>
              </a:rPr>
              <a:t>День Учителя</a:t>
            </a:r>
            <a:endParaRPr lang="ko-KR" altLang="en-US" sz="1700" dirty="0">
              <a:solidFill>
                <a:schemeClr val="tx1">
                  <a:lumMod val="75000"/>
                  <a:lumOff val="25000"/>
                </a:schemeClr>
              </a:solidFill>
              <a:latin typeface="Comfortaa" panose="020F0603070200060003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6241" y="3105011"/>
            <a:ext cx="2408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fortaa" panose="020F0603070200060003" pitchFamily="34" charset="0"/>
              </a:rPr>
              <a:t>Мой Профсоюз</a:t>
            </a:r>
          </a:p>
        </p:txBody>
      </p:sp>
      <p:sp>
        <p:nvSpPr>
          <p:cNvPr id="36" name="Rectangle 24"/>
          <p:cNvSpPr/>
          <p:nvPr/>
        </p:nvSpPr>
        <p:spPr>
          <a:xfrm>
            <a:off x="168231" y="3137029"/>
            <a:ext cx="509956" cy="498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37" name="Rectangle 25"/>
          <p:cNvSpPr/>
          <p:nvPr/>
        </p:nvSpPr>
        <p:spPr>
          <a:xfrm>
            <a:off x="3032858" y="3142044"/>
            <a:ext cx="509956" cy="4988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38" name="Rectangle 26"/>
          <p:cNvSpPr/>
          <p:nvPr/>
        </p:nvSpPr>
        <p:spPr>
          <a:xfrm>
            <a:off x="4330052" y="4562061"/>
            <a:ext cx="509956" cy="4988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40" name="Rectangle 28"/>
          <p:cNvSpPr/>
          <p:nvPr/>
        </p:nvSpPr>
        <p:spPr>
          <a:xfrm>
            <a:off x="762591" y="4529709"/>
            <a:ext cx="509956" cy="4988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47" name="Diamond 4"/>
          <p:cNvSpPr/>
          <p:nvPr/>
        </p:nvSpPr>
        <p:spPr>
          <a:xfrm>
            <a:off x="2283467" y="1336593"/>
            <a:ext cx="1405894" cy="1475816"/>
          </a:xfrm>
          <a:prstGeom prst="diamond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Diamond 4"/>
          <p:cNvSpPr/>
          <p:nvPr/>
        </p:nvSpPr>
        <p:spPr>
          <a:xfrm>
            <a:off x="3835071" y="1361793"/>
            <a:ext cx="1405894" cy="1475816"/>
          </a:xfrm>
          <a:prstGeom prst="diamond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Diamond 4"/>
          <p:cNvSpPr/>
          <p:nvPr/>
        </p:nvSpPr>
        <p:spPr>
          <a:xfrm>
            <a:off x="5353965" y="1366062"/>
            <a:ext cx="1405894" cy="1475816"/>
          </a:xfrm>
          <a:prstGeom prst="diamond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4000" dirty="0">
                <a:solidFill>
                  <a:srgbClr val="5ECC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💑</a:t>
            </a:r>
            <a:endParaRPr lang="ko-KR" altLang="en-US" sz="4000" dirty="0">
              <a:solidFill>
                <a:srgbClr val="5ECCF3"/>
              </a:solidFill>
            </a:endParaRPr>
          </a:p>
        </p:txBody>
      </p:sp>
      <p:sp>
        <p:nvSpPr>
          <p:cNvPr id="55" name="Diamond 4"/>
          <p:cNvSpPr/>
          <p:nvPr/>
        </p:nvSpPr>
        <p:spPr>
          <a:xfrm>
            <a:off x="8485003" y="1354513"/>
            <a:ext cx="1405894" cy="1475816"/>
          </a:xfrm>
          <a:prstGeom prst="diamond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Diamond 4"/>
          <p:cNvSpPr/>
          <p:nvPr/>
        </p:nvSpPr>
        <p:spPr>
          <a:xfrm>
            <a:off x="6919484" y="1354513"/>
            <a:ext cx="1405894" cy="1475816"/>
          </a:xfrm>
          <a:prstGeom prst="diamond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Diamond 4"/>
          <p:cNvSpPr/>
          <p:nvPr/>
        </p:nvSpPr>
        <p:spPr>
          <a:xfrm>
            <a:off x="10021980" y="1366062"/>
            <a:ext cx="1405894" cy="1475816"/>
          </a:xfrm>
          <a:prstGeom prst="diamond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Rectangle 27"/>
          <p:cNvSpPr/>
          <p:nvPr/>
        </p:nvSpPr>
        <p:spPr>
          <a:xfrm>
            <a:off x="7374730" y="4593995"/>
            <a:ext cx="509956" cy="498820"/>
          </a:xfrm>
          <a:prstGeom prst="rect">
            <a:avLst/>
          </a:prstGeom>
          <a:solidFill>
            <a:srgbClr val="FCE06E"/>
          </a:solidFill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60" name="Rectangle 27"/>
          <p:cNvSpPr/>
          <p:nvPr/>
        </p:nvSpPr>
        <p:spPr>
          <a:xfrm>
            <a:off x="9216418" y="3156186"/>
            <a:ext cx="509956" cy="4988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7853585" y="4471442"/>
            <a:ext cx="321657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latin typeface="Comfortaa" panose="020F0603070200060003" pitchFamily="34" charset="0"/>
              </a:rPr>
              <a:t>Спартакиада среди работников образовательных учреждений (150 чел.)</a:t>
            </a:r>
            <a:endParaRPr lang="ko-KR" altLang="en-US" sz="1700" dirty="0">
              <a:latin typeface="Comfortaa" panose="020F0603070200060003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252593" y="4535629"/>
            <a:ext cx="24792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700" dirty="0" smtClean="0">
                <a:latin typeface="Comfortaa" panose="020F0603070200060003" pitchFamily="34" charset="0"/>
                <a:cs typeface="Arial" pitchFamily="34" charset="0"/>
              </a:rPr>
              <a:t>Встреча заслуженных учителей (80-100 чел.)</a:t>
            </a:r>
            <a:endParaRPr lang="ko-KR" altLang="en-US" sz="1700" dirty="0">
              <a:latin typeface="Comfortaa" panose="020F0603070200060003" pitchFamily="34" charset="0"/>
              <a:cs typeface="Arial" pitchFamily="34" charset="0"/>
            </a:endParaRPr>
          </a:p>
        </p:txBody>
      </p:sp>
      <p:grpSp>
        <p:nvGrpSpPr>
          <p:cNvPr id="68" name="Google Shape;490;p38"/>
          <p:cNvGrpSpPr/>
          <p:nvPr/>
        </p:nvGrpSpPr>
        <p:grpSpPr>
          <a:xfrm>
            <a:off x="4271759" y="1936692"/>
            <a:ext cx="510885" cy="474188"/>
            <a:chOff x="5297950" y="1632050"/>
            <a:chExt cx="426200" cy="431100"/>
          </a:xfrm>
          <a:solidFill>
            <a:srgbClr val="A7EA52"/>
          </a:solidFill>
        </p:grpSpPr>
        <p:sp>
          <p:nvSpPr>
            <p:cNvPr id="69" name="Google Shape;491;p38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92;p38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Oval 27">
            <a:extLst>
              <a:ext uri="{FF2B5EF4-FFF2-40B4-BE49-F238E27FC236}">
                <a16:creationId xmlns:a16="http://schemas.microsoft.com/office/drawing/2014/main" id="{639783EE-1347-400D-AEBC-AE5CB5CE9538}"/>
              </a:ext>
            </a:extLst>
          </p:cNvPr>
          <p:cNvSpPr/>
          <p:nvPr/>
        </p:nvSpPr>
        <p:spPr>
          <a:xfrm>
            <a:off x="10492243" y="1710662"/>
            <a:ext cx="465368" cy="773505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0D7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8" name="Google Shape;522;p38"/>
          <p:cNvSpPr/>
          <p:nvPr/>
        </p:nvSpPr>
        <p:spPr>
          <a:xfrm>
            <a:off x="1271279" y="1776504"/>
            <a:ext cx="387240" cy="523697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4E6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443;p38"/>
          <p:cNvGrpSpPr/>
          <p:nvPr/>
        </p:nvGrpSpPr>
        <p:grpSpPr>
          <a:xfrm>
            <a:off x="2789916" y="1825345"/>
            <a:ext cx="448293" cy="559198"/>
            <a:chOff x="1246775" y="910975"/>
            <a:chExt cx="439650" cy="523900"/>
          </a:xfrm>
          <a:solidFill>
            <a:srgbClr val="5DCEAF"/>
          </a:solidFill>
        </p:grpSpPr>
        <p:sp>
          <p:nvSpPr>
            <p:cNvPr id="75" name="Google Shape;444;p38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45;p38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46;p38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578;p38"/>
          <p:cNvGrpSpPr/>
          <p:nvPr/>
        </p:nvGrpSpPr>
        <p:grpSpPr>
          <a:xfrm>
            <a:off x="7355044" y="1963418"/>
            <a:ext cx="529642" cy="421125"/>
            <a:chOff x="4610450" y="3703750"/>
            <a:chExt cx="453050" cy="332175"/>
          </a:xfrm>
          <a:solidFill>
            <a:srgbClr val="0D0D0D"/>
          </a:solidFill>
        </p:grpSpPr>
        <p:sp>
          <p:nvSpPr>
            <p:cNvPr id="81" name="Google Shape;579;p38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80;p38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493;p38"/>
          <p:cNvGrpSpPr/>
          <p:nvPr/>
        </p:nvGrpSpPr>
        <p:grpSpPr>
          <a:xfrm>
            <a:off x="8954986" y="1748495"/>
            <a:ext cx="516410" cy="570630"/>
            <a:chOff x="5970800" y="1619250"/>
            <a:chExt cx="428650" cy="456725"/>
          </a:xfrm>
          <a:solidFill>
            <a:srgbClr val="FCE06E"/>
          </a:solidFill>
        </p:grpSpPr>
        <p:sp>
          <p:nvSpPr>
            <p:cNvPr id="84" name="Google Shape;494;p38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95;p38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96;p38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97;p38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98;p38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743300" y="5744173"/>
            <a:ext cx="24792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700" dirty="0" smtClean="0">
                <a:latin typeface="Comfortaa" panose="020F0603070200060003" pitchFamily="34" charset="0"/>
                <a:cs typeface="Arial" pitchFamily="34" charset="0"/>
              </a:rPr>
              <a:t>Туристические слеты</a:t>
            </a:r>
          </a:p>
          <a:p>
            <a:pPr algn="ctr"/>
            <a:r>
              <a:rPr lang="ru-RU" altLang="ko-KR" sz="1700" dirty="0" smtClean="0">
                <a:latin typeface="Comfortaa" panose="020F0603070200060003" pitchFamily="34" charset="0"/>
                <a:cs typeface="Arial" pitchFamily="34" charset="0"/>
              </a:rPr>
              <a:t>(80 чел.)</a:t>
            </a:r>
            <a:endParaRPr lang="ko-KR" altLang="en-US" sz="1700" dirty="0">
              <a:latin typeface="Comfortaa" panose="020F0603070200060003" pitchFamily="34" charset="0"/>
              <a:cs typeface="Arial" pitchFamily="34" charset="0"/>
            </a:endParaRPr>
          </a:p>
        </p:txBody>
      </p:sp>
      <p:sp>
        <p:nvSpPr>
          <p:cNvPr id="50" name="Rectangle 28"/>
          <p:cNvSpPr/>
          <p:nvPr/>
        </p:nvSpPr>
        <p:spPr>
          <a:xfrm>
            <a:off x="1403541" y="5794500"/>
            <a:ext cx="509956" cy="4988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4795434" y="5693127"/>
            <a:ext cx="24792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700" dirty="0" smtClean="0">
                <a:latin typeface="Comfortaa" panose="020F0603070200060003" pitchFamily="34" charset="0"/>
                <a:cs typeface="Arial" pitchFamily="34" charset="0"/>
              </a:rPr>
              <a:t>Интерактивные конкурсы в «</a:t>
            </a:r>
            <a:r>
              <a:rPr lang="ru-RU" altLang="ko-KR" sz="1700" dirty="0" err="1" smtClean="0">
                <a:latin typeface="Comfortaa" panose="020F0603070200060003" pitchFamily="34" charset="0"/>
                <a:cs typeface="Arial" pitchFamily="34" charset="0"/>
              </a:rPr>
              <a:t>Вконтакте</a:t>
            </a:r>
            <a:r>
              <a:rPr lang="ru-RU" altLang="ko-KR" sz="1700" dirty="0" smtClean="0">
                <a:latin typeface="Comfortaa" panose="020F0603070200060003" pitchFamily="34" charset="0"/>
                <a:cs typeface="Arial" pitchFamily="34" charset="0"/>
              </a:rPr>
              <a:t>»</a:t>
            </a:r>
            <a:endParaRPr lang="ko-KR" altLang="en-US" sz="1700" dirty="0">
              <a:latin typeface="Comfortaa" panose="020F0603070200060003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245679" y="5744173"/>
            <a:ext cx="24792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700" dirty="0" smtClean="0">
                <a:latin typeface="Comfortaa" panose="020F0603070200060003" pitchFamily="34" charset="0"/>
                <a:cs typeface="Arial" pitchFamily="34" charset="0"/>
              </a:rPr>
              <a:t>Посещение театров и музеев (250 чел.)</a:t>
            </a:r>
            <a:endParaRPr lang="ko-KR" altLang="en-US" sz="1700" dirty="0">
              <a:latin typeface="Comfortaa" panose="020F0603070200060003" pitchFamily="34" charset="0"/>
              <a:cs typeface="Arial" pitchFamily="34" charset="0"/>
            </a:endParaRPr>
          </a:p>
        </p:txBody>
      </p:sp>
      <p:sp>
        <p:nvSpPr>
          <p:cNvPr id="64" name="Rectangle 26"/>
          <p:cNvSpPr/>
          <p:nvPr/>
        </p:nvSpPr>
        <p:spPr>
          <a:xfrm>
            <a:off x="4340897" y="5771626"/>
            <a:ext cx="509956" cy="4988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67" name="Rectangle 26"/>
          <p:cNvSpPr/>
          <p:nvPr/>
        </p:nvSpPr>
        <p:spPr>
          <a:xfrm>
            <a:off x="7847569" y="5802540"/>
            <a:ext cx="509956" cy="4988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51" name="Rectangle 26"/>
          <p:cNvSpPr/>
          <p:nvPr/>
        </p:nvSpPr>
        <p:spPr>
          <a:xfrm>
            <a:off x="6407646" y="3218883"/>
            <a:ext cx="509956" cy="49882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8" y="9525"/>
            <a:ext cx="1798063" cy="143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28175" y="161163"/>
            <a:ext cx="9286875" cy="1113652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Отдых и оздоровление членов профсоюза и их семей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164997576"/>
              </p:ext>
            </p:extLst>
          </p:nvPr>
        </p:nvGraphicFramePr>
        <p:xfrm>
          <a:off x="803478" y="2820817"/>
          <a:ext cx="10206040" cy="4037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743450" y="2258246"/>
            <a:ext cx="7372350" cy="1866677"/>
          </a:xfrm>
          <a:prstGeom prst="rect">
            <a:avLst/>
          </a:prstGeom>
        </p:spPr>
        <p:txBody>
          <a:bodyPr/>
          <a:lstStyle/>
          <a:p>
            <a:pPr lvl="0" algn="ctr" rtl="0">
              <a:buChar char="•"/>
            </a:pPr>
            <a:endParaRPr lang="ru-RU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901839729"/>
              </p:ext>
            </p:extLst>
          </p:nvPr>
        </p:nvGraphicFramePr>
        <p:xfrm>
          <a:off x="-376853" y="634093"/>
          <a:ext cx="10240605" cy="2085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8" y="9525"/>
            <a:ext cx="1798063" cy="143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1219" y="103759"/>
            <a:ext cx="6449023" cy="74433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организации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498173"/>
              </p:ext>
            </p:extLst>
          </p:nvPr>
        </p:nvGraphicFramePr>
        <p:xfrm>
          <a:off x="451091" y="846708"/>
          <a:ext cx="10250447" cy="4751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70789" y="5099394"/>
            <a:ext cx="647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56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4465" y="5136495"/>
            <a:ext cx="752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54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79270" y="5099394"/>
            <a:ext cx="645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8" y="9525"/>
            <a:ext cx="1798063" cy="1439341"/>
          </a:xfrm>
          <a:prstGeom prst="rect">
            <a:avLst/>
          </a:prstGeom>
        </p:spPr>
      </p:pic>
      <p:sp>
        <p:nvSpPr>
          <p:cNvPr id="6" name="Левая фигурная скобка 5"/>
          <p:cNvSpPr/>
          <p:nvPr/>
        </p:nvSpPr>
        <p:spPr>
          <a:xfrm rot="16200000">
            <a:off x="5400268" y="2576384"/>
            <a:ext cx="544854" cy="6588000"/>
          </a:xfrm>
          <a:prstGeom prst="lef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371219" y="6142811"/>
            <a:ext cx="7616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113 первичных профсоюзных организаций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458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965" y="-9074"/>
            <a:ext cx="9972956" cy="102337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Городская спартакиада работников образовательных учреждений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5580" y="1158109"/>
            <a:ext cx="5247914" cy="14313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Для </a:t>
            </a:r>
            <a:r>
              <a:rPr lang="ru-RU" dirty="0" smtClean="0"/>
              <a:t>оздоровления членов профсоюза </a:t>
            </a:r>
            <a:r>
              <a:rPr lang="ru-RU" dirty="0"/>
              <a:t>проводится Спартакиада </a:t>
            </a:r>
            <a:r>
              <a:rPr lang="ru-RU" dirty="0" smtClean="0"/>
              <a:t>педагогов </a:t>
            </a:r>
          </a:p>
          <a:p>
            <a:pPr marL="0" indent="0">
              <a:buNone/>
            </a:pPr>
            <a:r>
              <a:rPr lang="ru-RU" dirty="0" smtClean="0"/>
              <a:t>Участие принимают работники школ </a:t>
            </a:r>
            <a:r>
              <a:rPr lang="ru-RU" dirty="0"/>
              <a:t>всех возрастов по </a:t>
            </a:r>
            <a:r>
              <a:rPr lang="ru-RU" dirty="0" smtClean="0"/>
              <a:t>тринадцати видам спорта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87424303"/>
              </p:ext>
            </p:extLst>
          </p:nvPr>
        </p:nvGraphicFramePr>
        <p:xfrm>
          <a:off x="2547790" y="3463047"/>
          <a:ext cx="8928213" cy="3333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 descr="C:\Users\SizovaNV\Desktop\depositphotos_8458748-stock-photo-medal-icon-green-isolated-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67" y="137392"/>
            <a:ext cx="733706" cy="73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SizovaNV\Desktop\фото\vserossiiskii_smotr_konkurs_na_luchshuyu_postanovku_massovoi_fizkulturno_sportivnoi_raboty_po_mestu_zhitelstva_grazhdan-24b6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632" y="1149833"/>
            <a:ext cx="2291517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14864" y="2847035"/>
            <a:ext cx="6057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 2018 года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в Спартакиаде участвуют работники всех дошкольных учреждений по шести видам спорта</a:t>
            </a:r>
          </a:p>
        </p:txBody>
      </p:sp>
      <p:sp>
        <p:nvSpPr>
          <p:cNvPr id="18" name="Минус 17"/>
          <p:cNvSpPr/>
          <p:nvPr/>
        </p:nvSpPr>
        <p:spPr>
          <a:xfrm>
            <a:off x="595037" y="3532458"/>
            <a:ext cx="6158187" cy="17276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8709481" y="1149833"/>
            <a:ext cx="674013" cy="13718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41005" y="5904442"/>
            <a:ext cx="505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2014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17809" y="5307436"/>
            <a:ext cx="505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77316" y="4684461"/>
            <a:ext cx="505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2016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11896" y="4171502"/>
            <a:ext cx="505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2017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154536" y="3723873"/>
            <a:ext cx="505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2018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6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2" t="881" r="59995" b="66067"/>
          <a:stretch/>
        </p:blipFill>
        <p:spPr bwMode="auto">
          <a:xfrm>
            <a:off x="715329" y="3002406"/>
            <a:ext cx="399535" cy="37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96024" y="3720641"/>
            <a:ext cx="5708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Для участников организуется полевая кухня</a:t>
            </a:r>
          </a:p>
          <a:p>
            <a:pPr lvl="0"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Награждение по итогам каждого вида спартакиады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04" y="4524769"/>
            <a:ext cx="2217220" cy="1248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294" y="4929802"/>
            <a:ext cx="2158841" cy="1439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8" y="9525"/>
            <a:ext cx="1798063" cy="143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SizovaNV\Desktop\aTqzboEX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6949"/>
            <a:ext cx="1126301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4662" y="62082"/>
            <a:ext cx="4686977" cy="712887"/>
          </a:xfrm>
        </p:spPr>
        <p:txBody>
          <a:bodyPr>
            <a:no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Виват, таланты!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6782" y="2193120"/>
            <a:ext cx="5002306" cy="1283504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В заочном этапе участие приняли 36 педагогов из 18 ОУ</a:t>
            </a:r>
          </a:p>
          <a:p>
            <a:pPr algn="just"/>
            <a:r>
              <a:rPr lang="ru-RU" dirty="0" smtClean="0"/>
              <a:t>По итогам результатов в очный тур, который проходил в Москве, прошли 11 участников из образовательных учреждений: СОШ №№ 9, 15, 62; ДОУ №№ 7, 60, 133, 146</a:t>
            </a:r>
            <a:endParaRPr lang="ru-RU" dirty="0"/>
          </a:p>
        </p:txBody>
      </p:sp>
      <p:pic>
        <p:nvPicPr>
          <p:cNvPr id="3074" name="Picture 2" descr="C:\Users\SizovaNV\Desktop\_VBG9Undrmw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020" y="911711"/>
            <a:ext cx="1021855" cy="95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SizovaNV\Desktop\Документы Сизова\m9c5h5jjd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2736">
            <a:off x="6069831" y="1152577"/>
            <a:ext cx="3414358" cy="2596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2743200" y="911711"/>
            <a:ext cx="3048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В 2019 году впервые тюменские педагоги приняли участие во Всероссийском конкурсе «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Виват,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таланты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!»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33056" y="3644165"/>
            <a:ext cx="36512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 номинации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«Художественное и декоративно-прикладное творчество» победу одержала </a:t>
            </a:r>
            <a:r>
              <a:rPr lang="ru-RU" sz="14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Млюкова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4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Зульфия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4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Фаридовна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учитель школы №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9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3737" y="4778885"/>
            <a:ext cx="41339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Благодарность за вдохновение талант и творчество в педагогической профессии получила 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Ирина Александровна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Краснов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а, педагог детского сада № 60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93673" y="4301831"/>
            <a:ext cx="3048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Обязательство по взносам на участие в конкурсе взял на себя Тюменский городской Профсоюз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образования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081" name="Picture 9" descr="C:\Users\SizovaNV\Desktop\Документы Сизова\WCtRcozvFu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8250" flipH="1">
            <a:off x="724715" y="3773809"/>
            <a:ext cx="1570810" cy="2401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Стрелка вправо 9"/>
          <p:cNvSpPr/>
          <p:nvPr/>
        </p:nvSpPr>
        <p:spPr>
          <a:xfrm>
            <a:off x="6791157" y="4503644"/>
            <a:ext cx="402516" cy="406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2" name="Picture 10" descr="C:\Users\SizovaNV\Desktop\Документы Сизова\4TEaF9NSqa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25" y="5674995"/>
            <a:ext cx="3943350" cy="118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8" y="9525"/>
            <a:ext cx="1798063" cy="143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1206" y="144760"/>
            <a:ext cx="92354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fortaa" panose="020F0603070200060003" pitchFamily="34" charset="0"/>
              </a:rPr>
              <a:t>Фактическое исполнение сметы </a:t>
            </a:r>
          </a:p>
          <a:p>
            <a:pPr lvl="0" algn="ctr"/>
            <a: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fortaa" panose="020F0603070200060003" pitchFamily="34" charset="0"/>
              </a:rPr>
              <a:t>доходов и расходов</a:t>
            </a:r>
            <a:endParaRPr lang="ru-RU" sz="3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fortaa" panose="020F0603070200060003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9B1B-3553-4639-B10C-577079165F6C}" type="slidenum">
              <a:rPr lang="ru-RU" smtClean="0">
                <a:ln>
                  <a:solidFill>
                    <a:schemeClr val="tx1"/>
                  </a:solidFill>
                </a:ln>
              </a:rPr>
              <a:pPr/>
              <a:t>22</a:t>
            </a:fld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26011756"/>
              </p:ext>
            </p:extLst>
          </p:nvPr>
        </p:nvGraphicFramePr>
        <p:xfrm>
          <a:off x="951206" y="1418072"/>
          <a:ext cx="8764294" cy="5323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40" y="3656734"/>
            <a:ext cx="1600100" cy="12808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8" y="9525"/>
            <a:ext cx="1798063" cy="143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8789" y="133349"/>
            <a:ext cx="5610847" cy="676275"/>
          </a:xfrm>
        </p:spPr>
        <p:txBody>
          <a:bodyPr>
            <a:noAutofit/>
          </a:bodyPr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 задачи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608522"/>
              </p:ext>
            </p:extLst>
          </p:nvPr>
        </p:nvGraphicFramePr>
        <p:xfrm>
          <a:off x="576475" y="1542025"/>
          <a:ext cx="8948526" cy="4670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8" y="9525"/>
            <a:ext cx="1798063" cy="143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7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117" y="4166138"/>
            <a:ext cx="3251536" cy="23577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002" y="4643505"/>
            <a:ext cx="3449115" cy="19428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19" y="4907680"/>
            <a:ext cx="2869216" cy="1616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20" y="2843399"/>
            <a:ext cx="4789209" cy="2111682"/>
          </a:xfrm>
          <a:prstGeom prst="rect">
            <a:avLst/>
          </a:prstGeom>
        </p:spPr>
      </p:pic>
      <p:pic>
        <p:nvPicPr>
          <p:cNvPr id="1027" name="Picture 3" descr="C:\Users\SizovaNV\Desktop\фото\JqV39NF3fu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49" y="942106"/>
            <a:ext cx="3218036" cy="2145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198" y="93269"/>
            <a:ext cx="7711440" cy="860612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Профсоюз – твоя защита и опора!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19" y="942106"/>
            <a:ext cx="2643716" cy="1982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SizovaNV\Desktop\фото\-9MkGENC-2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235" y="1105321"/>
            <a:ext cx="3046214" cy="2031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17" y="3006388"/>
            <a:ext cx="3691321" cy="20792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8" y="9525"/>
            <a:ext cx="1798063" cy="143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4571" y="142874"/>
            <a:ext cx="8570165" cy="13208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 профсоюзным членством работников образовательных учреждений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2" name="Объект 3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2848560"/>
              </p:ext>
            </p:extLst>
          </p:nvPr>
        </p:nvGraphicFramePr>
        <p:xfrm>
          <a:off x="471487" y="1763436"/>
          <a:ext cx="9231451" cy="4498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трелка вверх 4"/>
          <p:cNvSpPr/>
          <p:nvPr/>
        </p:nvSpPr>
        <p:spPr>
          <a:xfrm>
            <a:off x="1052512" y="2362200"/>
            <a:ext cx="276225" cy="34004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8" y="9525"/>
            <a:ext cx="1798063" cy="143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0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535" y="-90201"/>
            <a:ext cx="8060241" cy="1094509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Топ–лидеры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ППО с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профчленстовом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80-100%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протяжении 5 лет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емиугольник 15"/>
          <p:cNvSpPr/>
          <p:nvPr/>
        </p:nvSpPr>
        <p:spPr>
          <a:xfrm>
            <a:off x="346451" y="1910583"/>
            <a:ext cx="981851" cy="818457"/>
          </a:xfrm>
          <a:prstGeom prst="heptagon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ДОУ №7</a:t>
            </a:r>
            <a:endParaRPr lang="ru-RU" dirty="0"/>
          </a:p>
        </p:txBody>
      </p:sp>
      <p:sp>
        <p:nvSpPr>
          <p:cNvPr id="20" name="Семиугольник 19"/>
          <p:cNvSpPr/>
          <p:nvPr/>
        </p:nvSpPr>
        <p:spPr>
          <a:xfrm>
            <a:off x="3456224" y="4086312"/>
            <a:ext cx="957942" cy="804450"/>
          </a:xfrm>
          <a:prstGeom prst="heptagon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ДОУ №160</a:t>
            </a:r>
            <a:endParaRPr lang="ru-RU" dirty="0"/>
          </a:p>
        </p:txBody>
      </p:sp>
      <p:sp>
        <p:nvSpPr>
          <p:cNvPr id="21" name="Семиугольник 20"/>
          <p:cNvSpPr/>
          <p:nvPr/>
        </p:nvSpPr>
        <p:spPr>
          <a:xfrm>
            <a:off x="2039806" y="2748090"/>
            <a:ext cx="944336" cy="805543"/>
          </a:xfrm>
          <a:prstGeom prst="heptagon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ДОУ №151</a:t>
            </a:r>
            <a:endParaRPr lang="ru-RU" dirty="0"/>
          </a:p>
        </p:txBody>
      </p:sp>
      <p:sp>
        <p:nvSpPr>
          <p:cNvPr id="22" name="Семиугольник 21"/>
          <p:cNvSpPr/>
          <p:nvPr/>
        </p:nvSpPr>
        <p:spPr>
          <a:xfrm>
            <a:off x="2695893" y="2037915"/>
            <a:ext cx="1002814" cy="835295"/>
          </a:xfrm>
          <a:prstGeom prst="heptagon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ДОУ №146</a:t>
            </a:r>
            <a:endParaRPr lang="ru-RU" dirty="0"/>
          </a:p>
        </p:txBody>
      </p:sp>
      <p:sp>
        <p:nvSpPr>
          <p:cNvPr id="23" name="Семиугольник 22"/>
          <p:cNvSpPr/>
          <p:nvPr/>
        </p:nvSpPr>
        <p:spPr>
          <a:xfrm>
            <a:off x="8464964" y="2075655"/>
            <a:ext cx="988422" cy="856157"/>
          </a:xfrm>
          <a:prstGeom prst="heptagon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ОУ </a:t>
            </a:r>
          </a:p>
          <a:p>
            <a:pPr algn="ctr"/>
            <a:r>
              <a:rPr lang="ru-RU" dirty="0" smtClean="0"/>
              <a:t>№58</a:t>
            </a:r>
          </a:p>
        </p:txBody>
      </p:sp>
      <p:sp>
        <p:nvSpPr>
          <p:cNvPr id="24" name="Семиугольник 23"/>
          <p:cNvSpPr/>
          <p:nvPr/>
        </p:nvSpPr>
        <p:spPr>
          <a:xfrm>
            <a:off x="2761133" y="3308787"/>
            <a:ext cx="969671" cy="914944"/>
          </a:xfrm>
          <a:prstGeom prst="heptagon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ДОУ №127</a:t>
            </a:r>
            <a:endParaRPr lang="ru-RU" dirty="0"/>
          </a:p>
        </p:txBody>
      </p:sp>
      <p:sp>
        <p:nvSpPr>
          <p:cNvPr id="25" name="Семиугольник 24"/>
          <p:cNvSpPr/>
          <p:nvPr/>
        </p:nvSpPr>
        <p:spPr>
          <a:xfrm>
            <a:off x="1376498" y="3437880"/>
            <a:ext cx="974272" cy="927463"/>
          </a:xfrm>
          <a:prstGeom prst="heptagon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ДОУ №123</a:t>
            </a:r>
          </a:p>
        </p:txBody>
      </p:sp>
      <p:sp>
        <p:nvSpPr>
          <p:cNvPr id="26" name="Семиугольник 25"/>
          <p:cNvSpPr/>
          <p:nvPr/>
        </p:nvSpPr>
        <p:spPr>
          <a:xfrm>
            <a:off x="671664" y="2831484"/>
            <a:ext cx="947299" cy="855617"/>
          </a:xfrm>
          <a:prstGeom prst="heptagon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ДОУ №111</a:t>
            </a:r>
            <a:endParaRPr lang="ru-RU" dirty="0"/>
          </a:p>
        </p:txBody>
      </p:sp>
      <p:sp>
        <p:nvSpPr>
          <p:cNvPr id="27" name="Семиугольник 26"/>
          <p:cNvSpPr/>
          <p:nvPr/>
        </p:nvSpPr>
        <p:spPr>
          <a:xfrm>
            <a:off x="1333392" y="2048145"/>
            <a:ext cx="932298" cy="859957"/>
          </a:xfrm>
          <a:prstGeom prst="heptagon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ДОУ №12</a:t>
            </a:r>
            <a:endParaRPr lang="ru-RU" dirty="0"/>
          </a:p>
        </p:txBody>
      </p:sp>
      <p:sp>
        <p:nvSpPr>
          <p:cNvPr id="28" name="Семиугольник 27"/>
          <p:cNvSpPr/>
          <p:nvPr/>
        </p:nvSpPr>
        <p:spPr>
          <a:xfrm>
            <a:off x="2779106" y="4988697"/>
            <a:ext cx="958165" cy="857070"/>
          </a:xfrm>
          <a:prstGeom prst="heptagon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ДОУ №95</a:t>
            </a:r>
            <a:endParaRPr lang="ru-RU" dirty="0"/>
          </a:p>
        </p:txBody>
      </p:sp>
      <p:sp>
        <p:nvSpPr>
          <p:cNvPr id="29" name="Семиугольник 28"/>
          <p:cNvSpPr/>
          <p:nvPr/>
        </p:nvSpPr>
        <p:spPr>
          <a:xfrm>
            <a:off x="4313861" y="3021990"/>
            <a:ext cx="958808" cy="877871"/>
          </a:xfrm>
          <a:prstGeom prst="heptagon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ДОУ №60</a:t>
            </a:r>
            <a:endParaRPr lang="ru-RU" dirty="0"/>
          </a:p>
        </p:txBody>
      </p:sp>
      <p:sp>
        <p:nvSpPr>
          <p:cNvPr id="30" name="Семиугольник 29"/>
          <p:cNvSpPr/>
          <p:nvPr/>
        </p:nvSpPr>
        <p:spPr>
          <a:xfrm>
            <a:off x="1576623" y="5007747"/>
            <a:ext cx="935351" cy="832574"/>
          </a:xfrm>
          <a:prstGeom prst="heptagon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ДОУ №50</a:t>
            </a:r>
            <a:endParaRPr lang="ru-RU" dirty="0"/>
          </a:p>
        </p:txBody>
      </p:sp>
      <p:sp>
        <p:nvSpPr>
          <p:cNvPr id="45" name="Семиугольник 44"/>
          <p:cNvSpPr/>
          <p:nvPr/>
        </p:nvSpPr>
        <p:spPr>
          <a:xfrm>
            <a:off x="112152" y="3615568"/>
            <a:ext cx="988422" cy="856157"/>
          </a:xfrm>
          <a:prstGeom prst="heptagon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ДОУ №172</a:t>
            </a:r>
          </a:p>
        </p:txBody>
      </p:sp>
      <p:sp>
        <p:nvSpPr>
          <p:cNvPr id="46" name="Семиугольник 45"/>
          <p:cNvSpPr/>
          <p:nvPr/>
        </p:nvSpPr>
        <p:spPr>
          <a:xfrm>
            <a:off x="4274722" y="2059346"/>
            <a:ext cx="988422" cy="856157"/>
          </a:xfrm>
          <a:prstGeom prst="heptagon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ДОУ №185</a:t>
            </a:r>
          </a:p>
        </p:txBody>
      </p:sp>
      <p:sp>
        <p:nvSpPr>
          <p:cNvPr id="47" name="Семиугольник 46"/>
          <p:cNvSpPr/>
          <p:nvPr/>
        </p:nvSpPr>
        <p:spPr>
          <a:xfrm>
            <a:off x="843708" y="4365343"/>
            <a:ext cx="988422" cy="856157"/>
          </a:xfrm>
          <a:prstGeom prst="heptagon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ДОУ №186</a:t>
            </a:r>
          </a:p>
          <a:p>
            <a:pPr algn="ctr"/>
            <a:endParaRPr lang="ru-RU" dirty="0" smtClean="0"/>
          </a:p>
        </p:txBody>
      </p:sp>
      <p:sp>
        <p:nvSpPr>
          <p:cNvPr id="48" name="Семиугольник 47"/>
          <p:cNvSpPr/>
          <p:nvPr/>
        </p:nvSpPr>
        <p:spPr>
          <a:xfrm>
            <a:off x="2113445" y="4135121"/>
            <a:ext cx="988422" cy="856157"/>
          </a:xfrm>
          <a:prstGeom prst="heptagon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ДОУ №134</a:t>
            </a:r>
          </a:p>
        </p:txBody>
      </p:sp>
      <p:sp>
        <p:nvSpPr>
          <p:cNvPr id="49" name="Семиугольник 48"/>
          <p:cNvSpPr/>
          <p:nvPr/>
        </p:nvSpPr>
        <p:spPr>
          <a:xfrm>
            <a:off x="6012675" y="2067381"/>
            <a:ext cx="988422" cy="833645"/>
          </a:xfrm>
          <a:prstGeom prst="heptagon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ОУ </a:t>
            </a:r>
          </a:p>
          <a:p>
            <a:pPr algn="ctr"/>
            <a:r>
              <a:rPr lang="ru-RU" dirty="0" smtClean="0"/>
              <a:t>№52</a:t>
            </a:r>
          </a:p>
        </p:txBody>
      </p:sp>
      <p:sp>
        <p:nvSpPr>
          <p:cNvPr id="50" name="Семиугольник 49"/>
          <p:cNvSpPr/>
          <p:nvPr/>
        </p:nvSpPr>
        <p:spPr>
          <a:xfrm>
            <a:off x="8576389" y="4006651"/>
            <a:ext cx="988422" cy="856157"/>
          </a:xfrm>
          <a:prstGeom prst="heptagon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ОУ </a:t>
            </a:r>
          </a:p>
          <a:p>
            <a:pPr algn="ctr"/>
            <a:r>
              <a:rPr lang="ru-RU" dirty="0" smtClean="0"/>
              <a:t>№32</a:t>
            </a:r>
          </a:p>
        </p:txBody>
      </p:sp>
      <p:sp>
        <p:nvSpPr>
          <p:cNvPr id="51" name="Семиугольник 50"/>
          <p:cNvSpPr/>
          <p:nvPr/>
        </p:nvSpPr>
        <p:spPr>
          <a:xfrm>
            <a:off x="7344943" y="3450631"/>
            <a:ext cx="988422" cy="856157"/>
          </a:xfrm>
          <a:prstGeom prst="heptagon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ОУ </a:t>
            </a:r>
          </a:p>
          <a:p>
            <a:pPr algn="ctr"/>
            <a:r>
              <a:rPr lang="ru-RU" dirty="0" smtClean="0"/>
              <a:t>№38</a:t>
            </a:r>
          </a:p>
        </p:txBody>
      </p:sp>
      <p:sp>
        <p:nvSpPr>
          <p:cNvPr id="52" name="Семиугольник 51"/>
          <p:cNvSpPr/>
          <p:nvPr/>
        </p:nvSpPr>
        <p:spPr>
          <a:xfrm>
            <a:off x="6020535" y="3067990"/>
            <a:ext cx="988422" cy="856157"/>
          </a:xfrm>
          <a:prstGeom prst="heptagon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ОУ </a:t>
            </a:r>
          </a:p>
          <a:p>
            <a:pPr algn="ctr"/>
            <a:r>
              <a:rPr lang="ru-RU" dirty="0" smtClean="0"/>
              <a:t>№51</a:t>
            </a:r>
          </a:p>
        </p:txBody>
      </p:sp>
      <p:sp>
        <p:nvSpPr>
          <p:cNvPr id="54" name="Семиугольник 53"/>
          <p:cNvSpPr/>
          <p:nvPr/>
        </p:nvSpPr>
        <p:spPr>
          <a:xfrm>
            <a:off x="8544660" y="3023118"/>
            <a:ext cx="988422" cy="856157"/>
          </a:xfrm>
          <a:prstGeom prst="heptagon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ОУ </a:t>
            </a:r>
          </a:p>
          <a:p>
            <a:pPr algn="ctr"/>
            <a:r>
              <a:rPr lang="ru-RU" dirty="0" smtClean="0"/>
              <a:t>№60</a:t>
            </a:r>
          </a:p>
        </p:txBody>
      </p:sp>
      <p:sp>
        <p:nvSpPr>
          <p:cNvPr id="55" name="Семиугольник 54"/>
          <p:cNvSpPr/>
          <p:nvPr/>
        </p:nvSpPr>
        <p:spPr>
          <a:xfrm>
            <a:off x="7239000" y="2208526"/>
            <a:ext cx="940199" cy="856157"/>
          </a:xfrm>
          <a:prstGeom prst="heptagon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ОУ </a:t>
            </a:r>
          </a:p>
          <a:p>
            <a:pPr algn="ctr"/>
            <a:r>
              <a:rPr lang="ru-RU" dirty="0" smtClean="0"/>
              <a:t>№62</a:t>
            </a:r>
          </a:p>
        </p:txBody>
      </p:sp>
      <p:sp>
        <p:nvSpPr>
          <p:cNvPr id="56" name="Семиугольник 55"/>
          <p:cNvSpPr/>
          <p:nvPr/>
        </p:nvSpPr>
        <p:spPr>
          <a:xfrm>
            <a:off x="7875189" y="4839149"/>
            <a:ext cx="988422" cy="856157"/>
          </a:xfrm>
          <a:prstGeom prst="heptagon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ОУ </a:t>
            </a:r>
          </a:p>
          <a:p>
            <a:pPr algn="ctr"/>
            <a:r>
              <a:rPr lang="ru-RU" dirty="0" smtClean="0"/>
              <a:t>№69</a:t>
            </a:r>
          </a:p>
        </p:txBody>
      </p:sp>
      <p:sp>
        <p:nvSpPr>
          <p:cNvPr id="57" name="Семиугольник 56"/>
          <p:cNvSpPr/>
          <p:nvPr/>
        </p:nvSpPr>
        <p:spPr>
          <a:xfrm>
            <a:off x="6817144" y="4649725"/>
            <a:ext cx="988422" cy="856157"/>
          </a:xfrm>
          <a:prstGeom prst="heptagon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ОУ </a:t>
            </a:r>
          </a:p>
          <a:p>
            <a:pPr algn="ctr"/>
            <a:r>
              <a:rPr lang="ru-RU" dirty="0" smtClean="0"/>
              <a:t>№17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956" y="5924128"/>
            <a:ext cx="2047013" cy="9093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96" y="5924128"/>
            <a:ext cx="1667254" cy="9093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824" y="5924128"/>
            <a:ext cx="1587932" cy="909329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5248275" y="2733675"/>
            <a:ext cx="838200" cy="4667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100%</a:t>
            </a:r>
          </a:p>
        </p:txBody>
      </p:sp>
      <p:sp>
        <p:nvSpPr>
          <p:cNvPr id="33" name="Семиугольник 32"/>
          <p:cNvSpPr/>
          <p:nvPr/>
        </p:nvSpPr>
        <p:spPr>
          <a:xfrm>
            <a:off x="5134710" y="3687115"/>
            <a:ext cx="988422" cy="856157"/>
          </a:xfrm>
          <a:prstGeom prst="heptagon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лицей </a:t>
            </a:r>
          </a:p>
          <a:p>
            <a:pPr algn="ctr"/>
            <a:r>
              <a:rPr lang="ru-RU" sz="1600" dirty="0" smtClean="0"/>
              <a:t>№34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8" y="9525"/>
            <a:ext cx="1798063" cy="143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6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0198" y="249119"/>
            <a:ext cx="6362380" cy="781182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Лидеры - 2018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SizovaNV\Desktop\vecto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803" y="3592497"/>
            <a:ext cx="4100122" cy="279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6" name="Таблица 75"/>
          <p:cNvGraphicFramePr>
            <a:graphicFrameLocks noGrp="1"/>
          </p:cNvGraphicFramePr>
          <p:nvPr/>
        </p:nvGraphicFramePr>
        <p:xfrm>
          <a:off x="1228724" y="1453091"/>
          <a:ext cx="7629526" cy="2099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4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4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47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Дошкольные образовательные учреждения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Общеобразовательные учреждения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4952">
                <a:tc>
                  <a:txBody>
                    <a:bodyPr/>
                    <a:lstStyle/>
                    <a:p>
                      <a:r>
                        <a:rPr lang="ru-RU" dirty="0" smtClean="0"/>
                        <a:t>1, 25, 55,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58, 62, 65, 78, 79,</a:t>
                      </a:r>
                      <a:r>
                        <a:rPr lang="ru-RU" baseline="0" dirty="0" smtClean="0"/>
                        <a:t> 87, 90, 92, 95, 100, 110, 118, 125, 132, 133, 135, 160, 167, 176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9, 13, 32, 41, 48, 60, 67,            68, 72, 88, 92, лицей 81,      школа-интернат «Горизонт» 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8" y="9525"/>
            <a:ext cx="1798063" cy="143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9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5201" y="80963"/>
            <a:ext cx="6597226" cy="85344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Социальное партнёрство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662532067"/>
              </p:ext>
            </p:extLst>
          </p:nvPr>
        </p:nvGraphicFramePr>
        <p:xfrm>
          <a:off x="769410" y="2000687"/>
          <a:ext cx="8419850" cy="4114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252225942"/>
              </p:ext>
            </p:extLst>
          </p:nvPr>
        </p:nvGraphicFramePr>
        <p:xfrm>
          <a:off x="452719" y="800100"/>
          <a:ext cx="9072282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6" name="Diagram group"/>
          <p:cNvGrpSpPr/>
          <p:nvPr/>
        </p:nvGrpSpPr>
        <p:grpSpPr>
          <a:xfrm>
            <a:off x="5762604" y="5283692"/>
            <a:ext cx="2694316" cy="910203"/>
            <a:chOff x="5404444" y="1679088"/>
            <a:chExt cx="2694316" cy="910203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grpSp>
          <p:nvGrpSpPr>
            <p:cNvPr id="7" name="Группа 6"/>
            <p:cNvGrpSpPr/>
            <p:nvPr/>
          </p:nvGrpSpPr>
          <p:grpSpPr>
            <a:xfrm>
              <a:off x="5404444" y="1679088"/>
              <a:ext cx="2694316" cy="910203"/>
              <a:chOff x="5404444" y="1679088"/>
              <a:chExt cx="2694316" cy="910203"/>
            </a:xfrm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</p:grpSpPr>
          <p:sp>
            <p:nvSpPr>
              <p:cNvPr id="8" name="Прямоугольник 7"/>
              <p:cNvSpPr/>
              <p:nvPr/>
            </p:nvSpPr>
            <p:spPr>
              <a:xfrm>
                <a:off x="5404444" y="1684132"/>
                <a:ext cx="2676243" cy="90515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TextBox 8"/>
              <p:cNvSpPr txBox="1"/>
              <p:nvPr/>
            </p:nvSpPr>
            <p:spPr>
              <a:xfrm>
                <a:off x="5422517" y="1679088"/>
                <a:ext cx="2676243" cy="90515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dirty="0"/>
                  <a:t>содействие улучшению жилищных условий молодых педагогов </a:t>
                </a:r>
                <a:endParaRPr lang="ru-RU" sz="1800" kern="1200" dirty="0"/>
              </a:p>
            </p:txBody>
          </p:sp>
        </p:grpSp>
      </p:grpSp>
      <p:pic>
        <p:nvPicPr>
          <p:cNvPr id="1027" name="Picture 3" descr="C:\Users\SizovaNV\Desktop\фото\depositphotos_31433199-stock-photo-man-with-arrow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543551"/>
            <a:ext cx="1701801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8" y="9525"/>
            <a:ext cx="1798063" cy="143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8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5955" y="130585"/>
            <a:ext cx="6985695" cy="8763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Коллективные договоры</a:t>
            </a:r>
            <a:endParaRPr lang="ru-RU" sz="4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679615"/>
              </p:ext>
            </p:extLst>
          </p:nvPr>
        </p:nvGraphicFramePr>
        <p:xfrm>
          <a:off x="430244" y="1346405"/>
          <a:ext cx="9791310" cy="5254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6" name="Picture 4" descr="C:\Users\SizovaNV\Desktop\фото\shutterstock_14273057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209550"/>
            <a:ext cx="14763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8" y="9525"/>
            <a:ext cx="1798063" cy="143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400" y="212776"/>
            <a:ext cx="8081184" cy="457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коллегиальных органов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52343221"/>
              </p:ext>
            </p:extLst>
          </p:nvPr>
        </p:nvGraphicFramePr>
        <p:xfrm>
          <a:off x="182034" y="4709306"/>
          <a:ext cx="10924116" cy="53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4842" y="1162844"/>
            <a:ext cx="8036897" cy="351393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1500" dirty="0" smtClean="0"/>
              <a:t>охват профсоюзным членством в образовательных учреждениях</a:t>
            </a:r>
            <a:endParaRPr lang="ru-RU" sz="1500" dirty="0"/>
          </a:p>
          <a:p>
            <a:pPr>
              <a:spcBef>
                <a:spcPts val="600"/>
              </a:spcBef>
            </a:pPr>
            <a:r>
              <a:rPr lang="ru-RU" sz="1500" dirty="0" smtClean="0"/>
              <a:t>работа с молодыми специалистами</a:t>
            </a:r>
          </a:p>
          <a:p>
            <a:pPr>
              <a:spcBef>
                <a:spcPts val="600"/>
              </a:spcBef>
            </a:pPr>
            <a:r>
              <a:rPr lang="ru-RU" sz="1500" dirty="0" smtClean="0"/>
              <a:t>посещение молодыми педагогами молодёжных форумов, культурно-образовательных туров</a:t>
            </a:r>
            <a:endParaRPr lang="ru-RU" sz="1500" dirty="0"/>
          </a:p>
          <a:p>
            <a:pPr>
              <a:spcBef>
                <a:spcPts val="600"/>
              </a:spcBef>
            </a:pPr>
            <a:r>
              <a:rPr lang="ru-RU" sz="1500" dirty="0" smtClean="0"/>
              <a:t>работа с ветеранами педагогического труда и ветеранами Великой Отечественной войны</a:t>
            </a:r>
            <a:endParaRPr lang="ru-RU" sz="1500" dirty="0"/>
          </a:p>
          <a:p>
            <a:pPr>
              <a:spcBef>
                <a:spcPts val="600"/>
              </a:spcBef>
            </a:pPr>
            <a:r>
              <a:rPr lang="ru-RU" sz="1500" dirty="0" smtClean="0"/>
              <a:t>спортивно-оздоровительная работа</a:t>
            </a:r>
          </a:p>
          <a:p>
            <a:pPr>
              <a:spcBef>
                <a:spcPts val="600"/>
              </a:spcBef>
            </a:pPr>
            <a:r>
              <a:rPr lang="ru-RU" sz="1500" dirty="0" smtClean="0"/>
              <a:t>утверждение финансовых документов</a:t>
            </a:r>
            <a:endParaRPr lang="ru-RU" sz="1500" dirty="0"/>
          </a:p>
          <a:p>
            <a:pPr>
              <a:spcBef>
                <a:spcPts val="600"/>
              </a:spcBef>
            </a:pPr>
            <a:r>
              <a:rPr lang="ru-RU" sz="1500" dirty="0" smtClean="0"/>
              <a:t>учёба специалистов</a:t>
            </a:r>
            <a:endParaRPr lang="ru-RU" sz="1500" dirty="0"/>
          </a:p>
          <a:p>
            <a:pPr>
              <a:spcBef>
                <a:spcPts val="600"/>
              </a:spcBef>
            </a:pPr>
            <a:r>
              <a:rPr lang="ru-RU" sz="1500" dirty="0" smtClean="0"/>
              <a:t>проведение праздников и конкурсов</a:t>
            </a:r>
            <a:endParaRPr lang="ru-RU" sz="1500" dirty="0"/>
          </a:p>
          <a:p>
            <a:pPr>
              <a:spcBef>
                <a:spcPts val="600"/>
              </a:spcBef>
            </a:pPr>
            <a:r>
              <a:rPr lang="ru-RU" sz="1500" dirty="0" smtClean="0"/>
              <a:t>приобретение путёвок на отдых и санаторно-курортное лечение</a:t>
            </a:r>
            <a:endParaRPr lang="ru-RU" sz="1500" dirty="0"/>
          </a:p>
        </p:txBody>
      </p:sp>
      <p:pic>
        <p:nvPicPr>
          <p:cNvPr id="4098" name="Picture 2" descr="C:\Users\SizovaNV\Desktop\bible-ic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943" y="0"/>
            <a:ext cx="760457" cy="99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19225" y="5462108"/>
            <a:ext cx="74580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работы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первичных профсоюзных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организаций представляли:  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д/с №№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1, 25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58, 62, 67, 78, 110, 118, 151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167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МАОУ лицеи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№№ 34, 81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93, гимназия № 83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МАОУ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СОШ №№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45, 48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51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Шеврон 4"/>
          <p:cNvSpPr/>
          <p:nvPr/>
        </p:nvSpPr>
        <p:spPr>
          <a:xfrm rot="10800000">
            <a:off x="702315" y="5429250"/>
            <a:ext cx="650233" cy="120014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Шеврон 5"/>
          <p:cNvSpPr/>
          <p:nvPr/>
        </p:nvSpPr>
        <p:spPr>
          <a:xfrm>
            <a:off x="8973163" y="5462107"/>
            <a:ext cx="608988" cy="117681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C:\Users\SizovaNV\Desktop\Рисунок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2" y="1933997"/>
            <a:ext cx="1832098" cy="254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8" y="9525"/>
            <a:ext cx="1798063" cy="143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540" y="144944"/>
            <a:ext cx="6669741" cy="690282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социальной поддержки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9991" y="4606834"/>
            <a:ext cx="9445244" cy="2251166"/>
          </a:xfrm>
        </p:spPr>
        <p:txBody>
          <a:bodyPr>
            <a:noAutofit/>
          </a:bodyPr>
          <a:lstStyle/>
          <a:p>
            <a:r>
              <a:rPr lang="ru-RU" sz="1600" b="1" dirty="0"/>
              <a:t>Материальная помощь оказывается непедагогическим </a:t>
            </a:r>
            <a:r>
              <a:rPr lang="ru-RU" sz="1600" b="1" dirty="0" smtClean="0"/>
              <a:t>работникам по достижению возраста (женщины </a:t>
            </a:r>
            <a:r>
              <a:rPr lang="ru-RU" sz="1600" b="1" dirty="0"/>
              <a:t>55 лет, </a:t>
            </a:r>
            <a:r>
              <a:rPr lang="ru-RU" sz="1600" b="1" dirty="0" smtClean="0"/>
              <a:t>мужчины </a:t>
            </a:r>
            <a:r>
              <a:rPr lang="ru-RU" sz="1600" b="1" dirty="0"/>
              <a:t>60 лет) – четыре тысячи </a:t>
            </a:r>
            <a:r>
              <a:rPr lang="ru-RU" sz="1600" b="1" dirty="0" smtClean="0"/>
              <a:t>рублей</a:t>
            </a:r>
          </a:p>
          <a:p>
            <a:r>
              <a:rPr lang="ru-RU" sz="1600" b="1" dirty="0"/>
              <a:t>В</a:t>
            </a:r>
            <a:r>
              <a:rPr lang="ru-RU" sz="1600" b="1" dirty="0" smtClean="0"/>
              <a:t>етеранам </a:t>
            </a:r>
            <a:r>
              <a:rPr lang="ru-RU" sz="1600" b="1" dirty="0"/>
              <a:t>педагогического труда, членам профсоюза, которым исполняется 75, 80, 85, 90 </a:t>
            </a:r>
            <a:r>
              <a:rPr lang="ru-RU" sz="1600" b="1" dirty="0" smtClean="0"/>
              <a:t>лет </a:t>
            </a:r>
            <a:r>
              <a:rPr lang="ru-RU" sz="1600" b="1" dirty="0"/>
              <a:t>и старше  -  две  тысячи  </a:t>
            </a:r>
            <a:r>
              <a:rPr lang="ru-RU" sz="1600" b="1" dirty="0" smtClean="0"/>
              <a:t>рублей</a:t>
            </a:r>
          </a:p>
          <a:p>
            <a:r>
              <a:rPr lang="ru-RU" sz="1600" b="1" dirty="0"/>
              <a:t> 1452 человека получили материальную помощь из фонда «Солидарность</a:t>
            </a:r>
            <a:r>
              <a:rPr lang="ru-RU" sz="1600" b="1" dirty="0" smtClean="0"/>
              <a:t>»</a:t>
            </a:r>
            <a:endParaRPr lang="ru-RU" sz="1600" b="1" dirty="0"/>
          </a:p>
          <a:p>
            <a:r>
              <a:rPr lang="ru-RU" sz="1600" b="1" dirty="0" smtClean="0"/>
              <a:t>С 2014 по 2018 гг. выделено 855 путевок в пансионаты Крыма, Адлера, санатории и профилактории Тюмени и Тюменского района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18461654"/>
              </p:ext>
            </p:extLst>
          </p:nvPr>
        </p:nvGraphicFramePr>
        <p:xfrm>
          <a:off x="727473" y="688837"/>
          <a:ext cx="9257383" cy="4222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8" y="9525"/>
            <a:ext cx="1798063" cy="143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4608</TotalTime>
  <Words>1699</Words>
  <Application>Microsoft Office PowerPoint</Application>
  <PresentationFormat>Широкоэкранный</PresentationFormat>
  <Paragraphs>266</Paragraphs>
  <Slides>24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</vt:lpstr>
      <vt:lpstr>Comfortaa</vt:lpstr>
      <vt:lpstr>HY그래픽M</vt:lpstr>
      <vt:lpstr>Roboto Condensed</vt:lpstr>
      <vt:lpstr>Trebuchet MS</vt:lpstr>
      <vt:lpstr>Wingdings</vt:lpstr>
      <vt:lpstr>Wingdings 3</vt:lpstr>
      <vt:lpstr>Аспект</vt:lpstr>
      <vt:lpstr>Презентация PowerPoint</vt:lpstr>
      <vt:lpstr>Характеристика организации </vt:lpstr>
      <vt:lpstr>Охват профсоюзным членством работников образовательных учреждений</vt:lpstr>
      <vt:lpstr>Топ–лидеры  ППО с профчленстовом 80-100% на протяжении 5 лет   </vt:lpstr>
      <vt:lpstr>Лидеры - 2018 </vt:lpstr>
      <vt:lpstr>Социальное партнёрство</vt:lpstr>
      <vt:lpstr>Коллективные договоры</vt:lpstr>
      <vt:lpstr>Работа коллегиальных органов </vt:lpstr>
      <vt:lpstr>Меры социальной поддержки</vt:lpstr>
      <vt:lpstr>Профсоюзный контроль</vt:lpstr>
      <vt:lpstr>Обучение и работа с кадрами</vt:lpstr>
      <vt:lpstr>Обучение и работа с кадрами</vt:lpstr>
      <vt:lpstr>Молодёжь – наш стратегический выбор </vt:lpstr>
      <vt:lpstr>Наставничество. Ветеранское движение </vt:lpstr>
      <vt:lpstr>Презентация PowerPoint</vt:lpstr>
      <vt:lpstr>Тюменский городской Профсоюз образования. Присоединяйтесь! </vt:lpstr>
      <vt:lpstr>Сайт  Тюменская городская организация Профсоюза  работников народного образования и науки РФ </vt:lpstr>
      <vt:lpstr>Презентация PowerPoint</vt:lpstr>
      <vt:lpstr>Презентация PowerPoint</vt:lpstr>
      <vt:lpstr>Городская спартакиада работников образовательных учреждений</vt:lpstr>
      <vt:lpstr>Виват, таланты!</vt:lpstr>
      <vt:lpstr>Презентация PowerPoint</vt:lpstr>
      <vt:lpstr>Цели и задачи</vt:lpstr>
      <vt:lpstr>Профсоюз – твоя защита и опора!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Мерзляков</dc:creator>
  <cp:lastModifiedBy>User</cp:lastModifiedBy>
  <cp:revision>406</cp:revision>
  <dcterms:created xsi:type="dcterms:W3CDTF">2019-03-21T08:24:49Z</dcterms:created>
  <dcterms:modified xsi:type="dcterms:W3CDTF">2019-04-19T06:44:43Z</dcterms:modified>
</cp:coreProperties>
</file>