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7" r:id="rId3"/>
    <p:sldId id="267" r:id="rId4"/>
    <p:sldId id="286" r:id="rId5"/>
    <p:sldId id="259" r:id="rId6"/>
    <p:sldId id="290" r:id="rId7"/>
    <p:sldId id="289" r:id="rId8"/>
    <p:sldId id="291" r:id="rId9"/>
    <p:sldId id="260" r:id="rId10"/>
    <p:sldId id="292" r:id="rId11"/>
    <p:sldId id="301" r:id="rId12"/>
    <p:sldId id="302" r:id="rId13"/>
    <p:sldId id="304" r:id="rId14"/>
    <p:sldId id="305" r:id="rId15"/>
    <p:sldId id="306" r:id="rId16"/>
    <p:sldId id="293" r:id="rId17"/>
    <p:sldId id="294" r:id="rId18"/>
    <p:sldId id="297" r:id="rId19"/>
    <p:sldId id="298" r:id="rId20"/>
    <p:sldId id="299" r:id="rId21"/>
    <p:sldId id="300" r:id="rId22"/>
    <p:sldId id="308" r:id="rId23"/>
    <p:sldId id="277" r:id="rId24"/>
  </p:sldIdLst>
  <p:sldSz cx="9144000" cy="6858000" type="screen4x3"/>
  <p:notesSz cx="6888163" cy="10020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000"/>
    <a:srgbClr val="A6D2D6"/>
    <a:srgbClr val="CF5C8D"/>
    <a:srgbClr val="F27B22"/>
    <a:srgbClr val="D23178"/>
    <a:srgbClr val="804D93"/>
    <a:srgbClr val="FDBF42"/>
    <a:srgbClr val="76A801"/>
    <a:srgbClr val="1E609C"/>
    <a:srgbClr val="1D4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6261" autoAdjust="0"/>
  </p:normalViewPr>
  <p:slideViewPr>
    <p:cSldViewPr>
      <p:cViewPr varScale="1">
        <p:scale>
          <a:sx n="107" d="100"/>
          <a:sy n="107" d="100"/>
        </p:scale>
        <p:origin x="10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00" d="100"/>
          <a:sy n="100" d="100"/>
        </p:scale>
        <p:origin x="1668" y="-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Взносы</c:v>
                </c:pt>
              </c:strCache>
            </c:strRef>
          </c:tx>
          <c:explosion val="5"/>
          <c:dPt>
            <c:idx val="0"/>
            <c:bubble3D val="0"/>
            <c:spPr>
              <a:pattFill prst="ltUpDiag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6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FAC-4883-91B4-D6C5AA682C6E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FAC-4883-91B4-D6C5AA682C6E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FAC-4883-91B4-D6C5AA682C6E}"/>
              </c:ext>
            </c:extLst>
          </c:dPt>
          <c:dLbls>
            <c:delete val="1"/>
          </c:dLbls>
          <c:cat>
            <c:strRef>
              <c:f>Лист1!$A$2:$A$4</c:f>
              <c:strCache>
                <c:ptCount val="3"/>
                <c:pt idx="0">
                  <c:v>ТМО</c:v>
                </c:pt>
                <c:pt idx="1">
                  <c:v>ТюмГО</c:v>
                </c:pt>
                <c:pt idx="2">
                  <c:v>ППО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</c:v>
                </c:pt>
                <c:pt idx="1">
                  <c:v>40</c:v>
                </c:pt>
                <c:pt idx="2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FAC-4883-91B4-D6C5AA682C6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FAC-4883-91B4-D6C5AA682C6E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FAC-4883-91B4-D6C5AA682C6E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FAC-4883-91B4-D6C5AA682C6E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Лист1!$A$2:$A$6</c:f>
              <c:strCache>
                <c:ptCount val="5"/>
                <c:pt idx="0">
                  <c:v>Целевые мероприятия</c:v>
                </c:pt>
                <c:pt idx="1">
                  <c:v>Материальная помощь</c:v>
                </c:pt>
                <c:pt idx="2">
                  <c:v>Премирование</c:v>
                </c:pt>
                <c:pt idx="3">
                  <c:v>Отчисления в вышестоящие организации</c:v>
                </c:pt>
                <c:pt idx="4">
                  <c:v>Расходы на обеспечение деятельности аппарата организации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41.2</c:v>
                </c:pt>
                <c:pt idx="1">
                  <c:v>4.5999999999999996</c:v>
                </c:pt>
                <c:pt idx="2">
                  <c:v>3.9</c:v>
                </c:pt>
                <c:pt idx="3">
                  <c:v>20</c:v>
                </c:pt>
                <c:pt idx="4">
                  <c:v>12.8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FAC-4883-91B4-D6C5AA682C6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4A090D-411B-4C01-B5C1-7E547FB9110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C7BDB49-E771-4565-A390-509FA0D6195C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2"/>
              </a:solidFill>
            </a:rPr>
            <a:t>Внештатные правовые инспекторы </a:t>
          </a:r>
          <a:r>
            <a:rPr lang="ru-RU" sz="1200" dirty="0" smtClean="0">
              <a:solidFill>
                <a:schemeClr val="tx2"/>
              </a:solidFill>
            </a:rPr>
            <a:t>труда</a:t>
          </a:r>
          <a:endParaRPr lang="ru-RU" sz="1200" dirty="0">
            <a:solidFill>
              <a:schemeClr val="tx2"/>
            </a:solidFill>
          </a:endParaRPr>
        </a:p>
      </dgm:t>
    </dgm:pt>
    <dgm:pt modelId="{6E4EC0D6-C61F-445F-BEAB-E14F6AAC0D33}" type="parTrans" cxnId="{C0144D22-0AEE-4869-AB05-F8E751BCDCE6}">
      <dgm:prSet/>
      <dgm:spPr/>
      <dgm:t>
        <a:bodyPr/>
        <a:lstStyle/>
        <a:p>
          <a:endParaRPr lang="ru-RU" sz="3200">
            <a:solidFill>
              <a:schemeClr val="tx2"/>
            </a:solidFill>
          </a:endParaRPr>
        </a:p>
      </dgm:t>
    </dgm:pt>
    <dgm:pt modelId="{436D5DF9-6E84-416B-916A-A788847F0AA0}" type="sibTrans" cxnId="{C0144D22-0AEE-4869-AB05-F8E751BCDCE6}">
      <dgm:prSet/>
      <dgm:spPr/>
      <dgm:t>
        <a:bodyPr/>
        <a:lstStyle/>
        <a:p>
          <a:endParaRPr lang="ru-RU" sz="3200">
            <a:solidFill>
              <a:schemeClr val="tx2"/>
            </a:solidFill>
          </a:endParaRPr>
        </a:p>
      </dgm:t>
    </dgm:pt>
    <dgm:pt modelId="{29B26482-3FA0-4E15-9440-5B96EDF115E0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2"/>
              </a:solidFill>
            </a:rPr>
            <a:t>Тематические местные проверки</a:t>
          </a:r>
          <a:endParaRPr lang="ru-RU" sz="1200" dirty="0">
            <a:solidFill>
              <a:schemeClr val="tx2"/>
            </a:solidFill>
          </a:endParaRPr>
        </a:p>
      </dgm:t>
    </dgm:pt>
    <dgm:pt modelId="{E9773F97-0400-4FD3-A131-08D0657A6175}" type="parTrans" cxnId="{B3E8779B-4041-4671-9ED1-8BF03D03D1F6}">
      <dgm:prSet/>
      <dgm:spPr/>
      <dgm:t>
        <a:bodyPr/>
        <a:lstStyle/>
        <a:p>
          <a:endParaRPr lang="ru-RU" sz="3200">
            <a:solidFill>
              <a:schemeClr val="tx2"/>
            </a:solidFill>
          </a:endParaRPr>
        </a:p>
      </dgm:t>
    </dgm:pt>
    <dgm:pt modelId="{79E09EF1-77E7-4D09-A609-E2B9A3804A2B}" type="sibTrans" cxnId="{B3E8779B-4041-4671-9ED1-8BF03D03D1F6}">
      <dgm:prSet/>
      <dgm:spPr/>
      <dgm:t>
        <a:bodyPr/>
        <a:lstStyle/>
        <a:p>
          <a:endParaRPr lang="ru-RU" sz="3200">
            <a:solidFill>
              <a:schemeClr val="tx2"/>
            </a:solidFill>
          </a:endParaRPr>
        </a:p>
      </dgm:t>
    </dgm:pt>
    <dgm:pt modelId="{0BFACDE9-F44E-4DDE-9849-C0A375E26616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2"/>
              </a:solidFill>
            </a:rPr>
            <a:t>Трудовые споры, рассмотренные </a:t>
          </a:r>
          <a:r>
            <a:rPr lang="ru-RU" sz="1200" dirty="0" smtClean="0">
              <a:solidFill>
                <a:schemeClr val="tx2"/>
              </a:solidFill>
            </a:rPr>
            <a:t>с участием</a:t>
          </a:r>
        </a:p>
        <a:p>
          <a:r>
            <a:rPr lang="ru-RU" sz="1200" dirty="0" smtClean="0">
              <a:solidFill>
                <a:schemeClr val="tx2"/>
              </a:solidFill>
            </a:rPr>
            <a:t>правовых инспекторов труда</a:t>
          </a:r>
          <a:endParaRPr lang="ru-RU" sz="1200" dirty="0">
            <a:solidFill>
              <a:schemeClr val="tx2"/>
            </a:solidFill>
          </a:endParaRPr>
        </a:p>
      </dgm:t>
    </dgm:pt>
    <dgm:pt modelId="{77D4892E-389E-4878-B670-E30DFCE206D7}" type="parTrans" cxnId="{FA3FCDFE-5E38-4722-90FB-8F689E7DD698}">
      <dgm:prSet/>
      <dgm:spPr/>
      <dgm:t>
        <a:bodyPr/>
        <a:lstStyle/>
        <a:p>
          <a:endParaRPr lang="ru-RU" sz="3200">
            <a:solidFill>
              <a:schemeClr val="tx2"/>
            </a:solidFill>
          </a:endParaRPr>
        </a:p>
      </dgm:t>
    </dgm:pt>
    <dgm:pt modelId="{85731115-9620-41AF-999C-1D13C7003DDF}" type="sibTrans" cxnId="{FA3FCDFE-5E38-4722-90FB-8F689E7DD698}">
      <dgm:prSet/>
      <dgm:spPr/>
      <dgm:t>
        <a:bodyPr/>
        <a:lstStyle/>
        <a:p>
          <a:endParaRPr lang="ru-RU" sz="3200">
            <a:solidFill>
              <a:schemeClr val="tx2"/>
            </a:solidFill>
          </a:endParaRPr>
        </a:p>
      </dgm:t>
    </dgm:pt>
    <dgm:pt modelId="{F37BE5CD-C54D-4DB4-8469-2C289D0DCD8D}">
      <dgm:prSet custT="1"/>
      <dgm:spPr/>
      <dgm:t>
        <a:bodyPr/>
        <a:lstStyle/>
        <a:p>
          <a:r>
            <a:rPr lang="ru-RU" sz="1200" dirty="0" smtClean="0">
              <a:solidFill>
                <a:schemeClr val="tx2"/>
              </a:solidFill>
            </a:rPr>
            <a:t>Письменные обращения</a:t>
          </a:r>
          <a:endParaRPr lang="ru-RU" sz="1200" dirty="0">
            <a:solidFill>
              <a:schemeClr val="tx2"/>
            </a:solidFill>
          </a:endParaRPr>
        </a:p>
      </dgm:t>
    </dgm:pt>
    <dgm:pt modelId="{17812765-423C-40F6-A4AE-2933E485B190}" type="parTrans" cxnId="{B2F0BE67-EC88-4490-9E4A-4D92D9A12D01}">
      <dgm:prSet/>
      <dgm:spPr/>
      <dgm:t>
        <a:bodyPr/>
        <a:lstStyle/>
        <a:p>
          <a:endParaRPr lang="ru-RU" sz="3200">
            <a:solidFill>
              <a:schemeClr val="tx2"/>
            </a:solidFill>
          </a:endParaRPr>
        </a:p>
      </dgm:t>
    </dgm:pt>
    <dgm:pt modelId="{796A6A61-883E-4B9B-990A-89433FAF0E75}" type="sibTrans" cxnId="{B2F0BE67-EC88-4490-9E4A-4D92D9A12D01}">
      <dgm:prSet/>
      <dgm:spPr/>
      <dgm:t>
        <a:bodyPr/>
        <a:lstStyle/>
        <a:p>
          <a:endParaRPr lang="ru-RU" sz="3200">
            <a:solidFill>
              <a:schemeClr val="tx2"/>
            </a:solidFill>
          </a:endParaRPr>
        </a:p>
      </dgm:t>
    </dgm:pt>
    <dgm:pt modelId="{53F1BE23-C2A0-4E26-964A-C0338939794F}">
      <dgm:prSet custT="1"/>
      <dgm:spPr/>
      <dgm:t>
        <a:bodyPr/>
        <a:lstStyle/>
        <a:p>
          <a:r>
            <a:rPr lang="ru-RU" sz="1200" dirty="0" smtClean="0">
              <a:solidFill>
                <a:schemeClr val="tx2"/>
              </a:solidFill>
            </a:rPr>
            <a:t>Устные обращения</a:t>
          </a:r>
          <a:endParaRPr lang="ru-RU" sz="1200" dirty="0">
            <a:solidFill>
              <a:schemeClr val="tx2"/>
            </a:solidFill>
          </a:endParaRPr>
        </a:p>
      </dgm:t>
    </dgm:pt>
    <dgm:pt modelId="{91BBA6A0-06E2-4CC5-8D06-840358ED0219}" type="parTrans" cxnId="{3F43BB8F-05A8-4192-A24C-771FCAAE601A}">
      <dgm:prSet/>
      <dgm:spPr/>
      <dgm:t>
        <a:bodyPr/>
        <a:lstStyle/>
        <a:p>
          <a:endParaRPr lang="ru-RU" sz="3200">
            <a:solidFill>
              <a:schemeClr val="tx2"/>
            </a:solidFill>
          </a:endParaRPr>
        </a:p>
      </dgm:t>
    </dgm:pt>
    <dgm:pt modelId="{D31100A3-3FF3-4B24-925C-40D1CFC0B943}" type="sibTrans" cxnId="{3F43BB8F-05A8-4192-A24C-771FCAAE601A}">
      <dgm:prSet/>
      <dgm:spPr/>
      <dgm:t>
        <a:bodyPr/>
        <a:lstStyle/>
        <a:p>
          <a:endParaRPr lang="ru-RU" sz="3200">
            <a:solidFill>
              <a:schemeClr val="tx2"/>
            </a:solidFill>
          </a:endParaRPr>
        </a:p>
      </dgm:t>
    </dgm:pt>
    <dgm:pt modelId="{098165ED-50AC-4728-BE76-6F06EE1F90A3}">
      <dgm:prSet custT="1"/>
      <dgm:spPr/>
      <dgm:t>
        <a:bodyPr/>
        <a:lstStyle/>
        <a:p>
          <a:r>
            <a:rPr lang="ru-RU" sz="1200" dirty="0" smtClean="0">
              <a:solidFill>
                <a:schemeClr val="tx2"/>
              </a:solidFill>
            </a:rPr>
            <a:t>Выступления и публикации </a:t>
          </a:r>
          <a:r>
            <a:rPr lang="ru-RU" sz="1200" dirty="0" smtClean="0">
              <a:solidFill>
                <a:schemeClr val="tx2"/>
              </a:solidFill>
            </a:rPr>
            <a:t>в СМИ</a:t>
          </a:r>
          <a:endParaRPr lang="ru-RU" sz="1200" dirty="0">
            <a:solidFill>
              <a:schemeClr val="tx2"/>
            </a:solidFill>
          </a:endParaRPr>
        </a:p>
      </dgm:t>
    </dgm:pt>
    <dgm:pt modelId="{0BBF8C37-48DD-4565-9E40-8DB453BBF061}" type="parTrans" cxnId="{46410E31-EDB8-42D3-95A5-86397880E379}">
      <dgm:prSet/>
      <dgm:spPr/>
      <dgm:t>
        <a:bodyPr/>
        <a:lstStyle/>
        <a:p>
          <a:endParaRPr lang="ru-RU" sz="3200">
            <a:solidFill>
              <a:schemeClr val="tx2"/>
            </a:solidFill>
          </a:endParaRPr>
        </a:p>
      </dgm:t>
    </dgm:pt>
    <dgm:pt modelId="{9FD40CDA-70D0-4773-85D0-691AB21E6DD9}" type="sibTrans" cxnId="{46410E31-EDB8-42D3-95A5-86397880E379}">
      <dgm:prSet/>
      <dgm:spPr/>
      <dgm:t>
        <a:bodyPr/>
        <a:lstStyle/>
        <a:p>
          <a:endParaRPr lang="ru-RU" sz="3200">
            <a:solidFill>
              <a:schemeClr val="tx2"/>
            </a:solidFill>
          </a:endParaRPr>
        </a:p>
      </dgm:t>
    </dgm:pt>
    <dgm:pt modelId="{A152377F-513E-4D54-B9D5-154093AA299F}">
      <dgm:prSet custT="1"/>
      <dgm:spPr/>
      <dgm:t>
        <a:bodyPr/>
        <a:lstStyle/>
        <a:p>
          <a:r>
            <a:rPr lang="ru-RU" sz="1200" dirty="0" smtClean="0">
              <a:solidFill>
                <a:schemeClr val="tx2"/>
              </a:solidFill>
            </a:rPr>
            <a:t>Рассмотрено вопросов о правозащитной работе</a:t>
          </a:r>
        </a:p>
        <a:p>
          <a:r>
            <a:rPr lang="ru-RU" sz="1200" dirty="0" smtClean="0">
              <a:solidFill>
                <a:schemeClr val="tx2"/>
              </a:solidFill>
            </a:rPr>
            <a:t>с выборными органами организаций Профсоюза</a:t>
          </a:r>
          <a:endParaRPr lang="ru-RU" sz="1200" dirty="0">
            <a:solidFill>
              <a:schemeClr val="tx2"/>
            </a:solidFill>
          </a:endParaRPr>
        </a:p>
      </dgm:t>
    </dgm:pt>
    <dgm:pt modelId="{F6DE8247-C21D-44A7-AF5D-A0CEFEE763D4}" type="parTrans" cxnId="{802A8FCD-1919-4104-ADF9-651DE0C6CD7D}">
      <dgm:prSet/>
      <dgm:spPr/>
      <dgm:t>
        <a:bodyPr/>
        <a:lstStyle/>
        <a:p>
          <a:endParaRPr lang="ru-RU" sz="3200">
            <a:solidFill>
              <a:schemeClr val="tx2"/>
            </a:solidFill>
          </a:endParaRPr>
        </a:p>
      </dgm:t>
    </dgm:pt>
    <dgm:pt modelId="{BFDC767A-4FE2-43A4-B0A1-4121C39AD563}" type="sibTrans" cxnId="{802A8FCD-1919-4104-ADF9-651DE0C6CD7D}">
      <dgm:prSet/>
      <dgm:spPr/>
      <dgm:t>
        <a:bodyPr/>
        <a:lstStyle/>
        <a:p>
          <a:endParaRPr lang="ru-RU" sz="3200">
            <a:solidFill>
              <a:schemeClr val="tx2"/>
            </a:solidFill>
          </a:endParaRPr>
        </a:p>
      </dgm:t>
    </dgm:pt>
    <dgm:pt modelId="{EA9FA79B-1A96-4217-9851-915C6BB5DF7C}">
      <dgm:prSet custT="1"/>
      <dgm:spPr/>
      <dgm:t>
        <a:bodyPr/>
        <a:lstStyle/>
        <a:p>
          <a:r>
            <a:rPr lang="ru-RU" sz="1200" dirty="0" smtClean="0">
              <a:solidFill>
                <a:schemeClr val="tx2"/>
              </a:solidFill>
            </a:rPr>
            <a:t>Экономическая эффективность </a:t>
          </a:r>
        </a:p>
        <a:p>
          <a:r>
            <a:rPr lang="ru-RU" sz="1200" dirty="0" smtClean="0">
              <a:solidFill>
                <a:schemeClr val="tx2"/>
              </a:solidFill>
            </a:rPr>
            <a:t>правозащитной работы</a:t>
          </a:r>
          <a:endParaRPr lang="ru-RU" sz="1200" dirty="0">
            <a:solidFill>
              <a:schemeClr val="tx2"/>
            </a:solidFill>
          </a:endParaRPr>
        </a:p>
      </dgm:t>
    </dgm:pt>
    <dgm:pt modelId="{6B6E4EE4-DE3C-4B8F-8140-F05EA3702327}" type="parTrans" cxnId="{25972EE5-02DE-432A-B6E7-45353D803095}">
      <dgm:prSet/>
      <dgm:spPr/>
      <dgm:t>
        <a:bodyPr/>
        <a:lstStyle/>
        <a:p>
          <a:endParaRPr lang="ru-RU" sz="3200">
            <a:solidFill>
              <a:schemeClr val="tx2"/>
            </a:solidFill>
          </a:endParaRPr>
        </a:p>
      </dgm:t>
    </dgm:pt>
    <dgm:pt modelId="{A8D15381-27F9-4F5A-8C64-FA2C6B5AF9F7}" type="sibTrans" cxnId="{25972EE5-02DE-432A-B6E7-45353D803095}">
      <dgm:prSet/>
      <dgm:spPr/>
      <dgm:t>
        <a:bodyPr/>
        <a:lstStyle/>
        <a:p>
          <a:endParaRPr lang="ru-RU" sz="3200">
            <a:solidFill>
              <a:schemeClr val="tx2"/>
            </a:solidFill>
          </a:endParaRPr>
        </a:p>
      </dgm:t>
    </dgm:pt>
    <dgm:pt modelId="{1C6A11FC-0EAB-468E-BE79-13CE69D74CF9}" type="pres">
      <dgm:prSet presAssocID="{864A090D-411B-4C01-B5C1-7E547FB9110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7AFC6B-6340-473E-85DD-184B5DF579AF}" type="pres">
      <dgm:prSet presAssocID="{EC7BDB49-E771-4565-A390-509FA0D6195C}" presName="parentLin" presStyleCnt="0"/>
      <dgm:spPr/>
    </dgm:pt>
    <dgm:pt modelId="{0779FA4F-B228-44BE-94D0-374666FC50B7}" type="pres">
      <dgm:prSet presAssocID="{EC7BDB49-E771-4565-A390-509FA0D6195C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EC2BF1EA-FF56-43AF-9664-A65B98742BD1}" type="pres">
      <dgm:prSet presAssocID="{EC7BDB49-E771-4565-A390-509FA0D6195C}" presName="parentText" presStyleLbl="node1" presStyleIdx="0" presStyleCnt="8" custScaleY="1546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54C00D-0D7D-4DC5-9295-5FEF75A5D687}" type="pres">
      <dgm:prSet presAssocID="{EC7BDB49-E771-4565-A390-509FA0D6195C}" presName="negativeSpace" presStyleCnt="0"/>
      <dgm:spPr/>
    </dgm:pt>
    <dgm:pt modelId="{33E5F41D-6186-4EDF-AD75-CC0EA38E84CB}" type="pres">
      <dgm:prSet presAssocID="{EC7BDB49-E771-4565-A390-509FA0D6195C}" presName="childText" presStyleLbl="conFgAcc1" presStyleIdx="0" presStyleCnt="8">
        <dgm:presLayoutVars>
          <dgm:bulletEnabled val="1"/>
        </dgm:presLayoutVars>
      </dgm:prSet>
      <dgm:spPr/>
    </dgm:pt>
    <dgm:pt modelId="{5CABBB66-1E39-4189-BAC6-15B4EDC0C3AA}" type="pres">
      <dgm:prSet presAssocID="{436D5DF9-6E84-416B-916A-A788847F0AA0}" presName="spaceBetweenRectangles" presStyleCnt="0"/>
      <dgm:spPr/>
    </dgm:pt>
    <dgm:pt modelId="{A9E61759-FAD1-458E-9D9A-2EE5BC970A33}" type="pres">
      <dgm:prSet presAssocID="{29B26482-3FA0-4E15-9440-5B96EDF115E0}" presName="parentLin" presStyleCnt="0"/>
      <dgm:spPr/>
    </dgm:pt>
    <dgm:pt modelId="{047ADA81-DB42-433A-9080-D741C6A1714E}" type="pres">
      <dgm:prSet presAssocID="{29B26482-3FA0-4E15-9440-5B96EDF115E0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B26035C0-4951-4F3B-98C3-41C02360FEF2}" type="pres">
      <dgm:prSet presAssocID="{29B26482-3FA0-4E15-9440-5B96EDF115E0}" presName="parentText" presStyleLbl="node1" presStyleIdx="1" presStyleCnt="8" custScaleY="1546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D1AC6E-3CE2-44AC-A3DC-0BBC594BB004}" type="pres">
      <dgm:prSet presAssocID="{29B26482-3FA0-4E15-9440-5B96EDF115E0}" presName="negativeSpace" presStyleCnt="0"/>
      <dgm:spPr/>
    </dgm:pt>
    <dgm:pt modelId="{F4C4AC21-64FF-424A-A5A8-E99840D3EE0C}" type="pres">
      <dgm:prSet presAssocID="{29B26482-3FA0-4E15-9440-5B96EDF115E0}" presName="childText" presStyleLbl="conFgAcc1" presStyleIdx="1" presStyleCnt="8">
        <dgm:presLayoutVars>
          <dgm:bulletEnabled val="1"/>
        </dgm:presLayoutVars>
      </dgm:prSet>
      <dgm:spPr/>
    </dgm:pt>
    <dgm:pt modelId="{203932B2-3A9B-4EF7-B382-93B6A0D3B583}" type="pres">
      <dgm:prSet presAssocID="{79E09EF1-77E7-4D09-A609-E2B9A3804A2B}" presName="spaceBetweenRectangles" presStyleCnt="0"/>
      <dgm:spPr/>
    </dgm:pt>
    <dgm:pt modelId="{64E99BA0-E7E5-478A-9C63-394AE6F72CE0}" type="pres">
      <dgm:prSet presAssocID="{0BFACDE9-F44E-4DDE-9849-C0A375E26616}" presName="parentLin" presStyleCnt="0"/>
      <dgm:spPr/>
    </dgm:pt>
    <dgm:pt modelId="{A4DF94EA-D04C-484C-8B37-F8AB72F78A53}" type="pres">
      <dgm:prSet presAssocID="{0BFACDE9-F44E-4DDE-9849-C0A375E26616}" presName="parentLeftMargin" presStyleLbl="node1" presStyleIdx="1" presStyleCnt="8"/>
      <dgm:spPr/>
      <dgm:t>
        <a:bodyPr/>
        <a:lstStyle/>
        <a:p>
          <a:endParaRPr lang="ru-RU"/>
        </a:p>
      </dgm:t>
    </dgm:pt>
    <dgm:pt modelId="{B47738DA-0DCA-4347-9CAE-E15D7A9B968F}" type="pres">
      <dgm:prSet presAssocID="{0BFACDE9-F44E-4DDE-9849-C0A375E26616}" presName="parentText" presStyleLbl="node1" presStyleIdx="2" presStyleCnt="8" custScaleY="1546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E3F4F7-B7D5-47F5-9583-982FBD6189ED}" type="pres">
      <dgm:prSet presAssocID="{0BFACDE9-F44E-4DDE-9849-C0A375E26616}" presName="negativeSpace" presStyleCnt="0"/>
      <dgm:spPr/>
    </dgm:pt>
    <dgm:pt modelId="{E5F656BA-7A8E-4785-8BA1-1FC895FC43B5}" type="pres">
      <dgm:prSet presAssocID="{0BFACDE9-F44E-4DDE-9849-C0A375E26616}" presName="childText" presStyleLbl="conFgAcc1" presStyleIdx="2" presStyleCnt="8">
        <dgm:presLayoutVars>
          <dgm:bulletEnabled val="1"/>
        </dgm:presLayoutVars>
      </dgm:prSet>
      <dgm:spPr/>
    </dgm:pt>
    <dgm:pt modelId="{6BE7DDE5-32C1-4BDE-AE46-E7EC79714224}" type="pres">
      <dgm:prSet presAssocID="{85731115-9620-41AF-999C-1D13C7003DDF}" presName="spaceBetweenRectangles" presStyleCnt="0"/>
      <dgm:spPr/>
    </dgm:pt>
    <dgm:pt modelId="{47C02020-489F-4DE9-B4B1-2AF84A68FD0C}" type="pres">
      <dgm:prSet presAssocID="{F37BE5CD-C54D-4DB4-8469-2C289D0DCD8D}" presName="parentLin" presStyleCnt="0"/>
      <dgm:spPr/>
    </dgm:pt>
    <dgm:pt modelId="{B469866B-9226-437F-BA9F-AD9251F271E2}" type="pres">
      <dgm:prSet presAssocID="{F37BE5CD-C54D-4DB4-8469-2C289D0DCD8D}" presName="parentLeftMargin" presStyleLbl="node1" presStyleIdx="2" presStyleCnt="8"/>
      <dgm:spPr/>
      <dgm:t>
        <a:bodyPr/>
        <a:lstStyle/>
        <a:p>
          <a:endParaRPr lang="ru-RU"/>
        </a:p>
      </dgm:t>
    </dgm:pt>
    <dgm:pt modelId="{5A7E814B-6F0D-4F09-A0F3-91E231DD5036}" type="pres">
      <dgm:prSet presAssocID="{F37BE5CD-C54D-4DB4-8469-2C289D0DCD8D}" presName="parentText" presStyleLbl="node1" presStyleIdx="3" presStyleCnt="8" custScaleY="1546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F6C35C-EF28-4923-9966-67CB6EB44DC4}" type="pres">
      <dgm:prSet presAssocID="{F37BE5CD-C54D-4DB4-8469-2C289D0DCD8D}" presName="negativeSpace" presStyleCnt="0"/>
      <dgm:spPr/>
    </dgm:pt>
    <dgm:pt modelId="{DAE089E2-BD74-4A49-80EE-76B134419386}" type="pres">
      <dgm:prSet presAssocID="{F37BE5CD-C54D-4DB4-8469-2C289D0DCD8D}" presName="childText" presStyleLbl="conFgAcc1" presStyleIdx="3" presStyleCnt="8">
        <dgm:presLayoutVars>
          <dgm:bulletEnabled val="1"/>
        </dgm:presLayoutVars>
      </dgm:prSet>
      <dgm:spPr/>
    </dgm:pt>
    <dgm:pt modelId="{CCD87CAC-20FA-4BB5-85BB-9C509D1C7057}" type="pres">
      <dgm:prSet presAssocID="{796A6A61-883E-4B9B-990A-89433FAF0E75}" presName="spaceBetweenRectangles" presStyleCnt="0"/>
      <dgm:spPr/>
    </dgm:pt>
    <dgm:pt modelId="{38F24B1A-2E55-4CB2-AE33-89DEA67C8943}" type="pres">
      <dgm:prSet presAssocID="{53F1BE23-C2A0-4E26-964A-C0338939794F}" presName="parentLin" presStyleCnt="0"/>
      <dgm:spPr/>
    </dgm:pt>
    <dgm:pt modelId="{61CC8BBA-8013-46FC-B9E9-91EB98CC980D}" type="pres">
      <dgm:prSet presAssocID="{53F1BE23-C2A0-4E26-964A-C0338939794F}" presName="parentLeftMargin" presStyleLbl="node1" presStyleIdx="3" presStyleCnt="8"/>
      <dgm:spPr/>
      <dgm:t>
        <a:bodyPr/>
        <a:lstStyle/>
        <a:p>
          <a:endParaRPr lang="ru-RU"/>
        </a:p>
      </dgm:t>
    </dgm:pt>
    <dgm:pt modelId="{9B36BEC9-54C0-4E8A-9AF1-375DE29190D2}" type="pres">
      <dgm:prSet presAssocID="{53F1BE23-C2A0-4E26-964A-C0338939794F}" presName="parentText" presStyleLbl="node1" presStyleIdx="4" presStyleCnt="8" custScaleY="1546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089C7C-C75B-49C7-8A72-A33D65C6F813}" type="pres">
      <dgm:prSet presAssocID="{53F1BE23-C2A0-4E26-964A-C0338939794F}" presName="negativeSpace" presStyleCnt="0"/>
      <dgm:spPr/>
    </dgm:pt>
    <dgm:pt modelId="{A3EF0C0C-8EB5-4B78-A28E-1DFA87A2E6F6}" type="pres">
      <dgm:prSet presAssocID="{53F1BE23-C2A0-4E26-964A-C0338939794F}" presName="childText" presStyleLbl="conFgAcc1" presStyleIdx="4" presStyleCnt="8">
        <dgm:presLayoutVars>
          <dgm:bulletEnabled val="1"/>
        </dgm:presLayoutVars>
      </dgm:prSet>
      <dgm:spPr/>
    </dgm:pt>
    <dgm:pt modelId="{2C89DABF-E944-4880-A621-52CC20221768}" type="pres">
      <dgm:prSet presAssocID="{D31100A3-3FF3-4B24-925C-40D1CFC0B943}" presName="spaceBetweenRectangles" presStyleCnt="0"/>
      <dgm:spPr/>
    </dgm:pt>
    <dgm:pt modelId="{238FEA03-E944-44E9-AB7D-56A1DC226AA2}" type="pres">
      <dgm:prSet presAssocID="{098165ED-50AC-4728-BE76-6F06EE1F90A3}" presName="parentLin" presStyleCnt="0"/>
      <dgm:spPr/>
    </dgm:pt>
    <dgm:pt modelId="{56E2AEF5-CC18-4D47-9A87-A99931708C48}" type="pres">
      <dgm:prSet presAssocID="{098165ED-50AC-4728-BE76-6F06EE1F90A3}" presName="parentLeftMargin" presStyleLbl="node1" presStyleIdx="4" presStyleCnt="8"/>
      <dgm:spPr/>
      <dgm:t>
        <a:bodyPr/>
        <a:lstStyle/>
        <a:p>
          <a:endParaRPr lang="ru-RU"/>
        </a:p>
      </dgm:t>
    </dgm:pt>
    <dgm:pt modelId="{ADF4B478-089A-4188-80F6-DDA8CAF75790}" type="pres">
      <dgm:prSet presAssocID="{098165ED-50AC-4728-BE76-6F06EE1F90A3}" presName="parentText" presStyleLbl="node1" presStyleIdx="5" presStyleCnt="8" custScaleY="1546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34B670-AFE8-42EE-BBCF-64ACAD545826}" type="pres">
      <dgm:prSet presAssocID="{098165ED-50AC-4728-BE76-6F06EE1F90A3}" presName="negativeSpace" presStyleCnt="0"/>
      <dgm:spPr/>
    </dgm:pt>
    <dgm:pt modelId="{B40C3783-A490-4B59-BD65-33416C8BAAC6}" type="pres">
      <dgm:prSet presAssocID="{098165ED-50AC-4728-BE76-6F06EE1F90A3}" presName="childText" presStyleLbl="conFgAcc1" presStyleIdx="5" presStyleCnt="8">
        <dgm:presLayoutVars>
          <dgm:bulletEnabled val="1"/>
        </dgm:presLayoutVars>
      </dgm:prSet>
      <dgm:spPr/>
    </dgm:pt>
    <dgm:pt modelId="{0D722E32-EA49-4D08-B329-43C85D4D2C02}" type="pres">
      <dgm:prSet presAssocID="{9FD40CDA-70D0-4773-85D0-691AB21E6DD9}" presName="spaceBetweenRectangles" presStyleCnt="0"/>
      <dgm:spPr/>
    </dgm:pt>
    <dgm:pt modelId="{91CB04F3-DC7C-4805-B926-D18AC9027868}" type="pres">
      <dgm:prSet presAssocID="{A152377F-513E-4D54-B9D5-154093AA299F}" presName="parentLin" presStyleCnt="0"/>
      <dgm:spPr/>
    </dgm:pt>
    <dgm:pt modelId="{A23704C3-D261-4641-9581-96D45B921714}" type="pres">
      <dgm:prSet presAssocID="{A152377F-513E-4D54-B9D5-154093AA299F}" presName="parentLeftMargin" presStyleLbl="node1" presStyleIdx="5" presStyleCnt="8"/>
      <dgm:spPr/>
      <dgm:t>
        <a:bodyPr/>
        <a:lstStyle/>
        <a:p>
          <a:endParaRPr lang="ru-RU"/>
        </a:p>
      </dgm:t>
    </dgm:pt>
    <dgm:pt modelId="{0B75327E-B9AF-401A-959A-A9F312285469}" type="pres">
      <dgm:prSet presAssocID="{A152377F-513E-4D54-B9D5-154093AA299F}" presName="parentText" presStyleLbl="node1" presStyleIdx="6" presStyleCnt="8" custScaleY="1546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7BD80-0024-4F22-8843-FA2082F0B2D3}" type="pres">
      <dgm:prSet presAssocID="{A152377F-513E-4D54-B9D5-154093AA299F}" presName="negativeSpace" presStyleCnt="0"/>
      <dgm:spPr/>
    </dgm:pt>
    <dgm:pt modelId="{CBEF5434-C6B4-4BE7-B5B1-CE4F7DCFAFEA}" type="pres">
      <dgm:prSet presAssocID="{A152377F-513E-4D54-B9D5-154093AA299F}" presName="childText" presStyleLbl="conFgAcc1" presStyleIdx="6" presStyleCnt="8">
        <dgm:presLayoutVars>
          <dgm:bulletEnabled val="1"/>
        </dgm:presLayoutVars>
      </dgm:prSet>
      <dgm:spPr/>
    </dgm:pt>
    <dgm:pt modelId="{6ABBD69A-C139-452B-83F5-57BE782B8ADA}" type="pres">
      <dgm:prSet presAssocID="{BFDC767A-4FE2-43A4-B0A1-4121C39AD563}" presName="spaceBetweenRectangles" presStyleCnt="0"/>
      <dgm:spPr/>
    </dgm:pt>
    <dgm:pt modelId="{4F1EE076-1FBA-48F2-A8DD-2775E92DE875}" type="pres">
      <dgm:prSet presAssocID="{EA9FA79B-1A96-4217-9851-915C6BB5DF7C}" presName="parentLin" presStyleCnt="0"/>
      <dgm:spPr/>
    </dgm:pt>
    <dgm:pt modelId="{6432F40C-0A38-47FD-9CFD-D7C5D538EB12}" type="pres">
      <dgm:prSet presAssocID="{EA9FA79B-1A96-4217-9851-915C6BB5DF7C}" presName="parentLeftMargin" presStyleLbl="node1" presStyleIdx="6" presStyleCnt="8"/>
      <dgm:spPr/>
      <dgm:t>
        <a:bodyPr/>
        <a:lstStyle/>
        <a:p>
          <a:endParaRPr lang="ru-RU"/>
        </a:p>
      </dgm:t>
    </dgm:pt>
    <dgm:pt modelId="{38AA504F-F90F-4265-BFA5-457573C11915}" type="pres">
      <dgm:prSet presAssocID="{EA9FA79B-1A96-4217-9851-915C6BB5DF7C}" presName="parentText" presStyleLbl="node1" presStyleIdx="7" presStyleCnt="8" custScaleY="1546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1E4804-CC66-4716-A4F6-AC253CE7CF84}" type="pres">
      <dgm:prSet presAssocID="{EA9FA79B-1A96-4217-9851-915C6BB5DF7C}" presName="negativeSpace" presStyleCnt="0"/>
      <dgm:spPr/>
    </dgm:pt>
    <dgm:pt modelId="{7EBFB157-03C1-4A42-BC1A-221D5E94C3FC}" type="pres">
      <dgm:prSet presAssocID="{EA9FA79B-1A96-4217-9851-915C6BB5DF7C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C0144D22-0AEE-4869-AB05-F8E751BCDCE6}" srcId="{864A090D-411B-4C01-B5C1-7E547FB9110A}" destId="{EC7BDB49-E771-4565-A390-509FA0D6195C}" srcOrd="0" destOrd="0" parTransId="{6E4EC0D6-C61F-445F-BEAB-E14F6AAC0D33}" sibTransId="{436D5DF9-6E84-416B-916A-A788847F0AA0}"/>
    <dgm:cxn modelId="{C4FC636A-0BB4-4F3A-BEB1-F934FDE840FA}" type="presOf" srcId="{EC7BDB49-E771-4565-A390-509FA0D6195C}" destId="{0779FA4F-B228-44BE-94D0-374666FC50B7}" srcOrd="0" destOrd="0" presId="urn:microsoft.com/office/officeart/2005/8/layout/list1"/>
    <dgm:cxn modelId="{B204CDD8-18AA-4E00-AC28-FA952EC28F3C}" type="presOf" srcId="{864A090D-411B-4C01-B5C1-7E547FB9110A}" destId="{1C6A11FC-0EAB-468E-BE79-13CE69D74CF9}" srcOrd="0" destOrd="0" presId="urn:microsoft.com/office/officeart/2005/8/layout/list1"/>
    <dgm:cxn modelId="{0BD5D39C-5143-4F2B-BCFF-B14522A1E0F2}" type="presOf" srcId="{53F1BE23-C2A0-4E26-964A-C0338939794F}" destId="{9B36BEC9-54C0-4E8A-9AF1-375DE29190D2}" srcOrd="1" destOrd="0" presId="urn:microsoft.com/office/officeart/2005/8/layout/list1"/>
    <dgm:cxn modelId="{E53465B0-8B93-4DA2-AFCF-727F2A3D166B}" type="presOf" srcId="{53F1BE23-C2A0-4E26-964A-C0338939794F}" destId="{61CC8BBA-8013-46FC-B9E9-91EB98CC980D}" srcOrd="0" destOrd="0" presId="urn:microsoft.com/office/officeart/2005/8/layout/list1"/>
    <dgm:cxn modelId="{802A8FCD-1919-4104-ADF9-651DE0C6CD7D}" srcId="{864A090D-411B-4C01-B5C1-7E547FB9110A}" destId="{A152377F-513E-4D54-B9D5-154093AA299F}" srcOrd="6" destOrd="0" parTransId="{F6DE8247-C21D-44A7-AF5D-A0CEFEE763D4}" sibTransId="{BFDC767A-4FE2-43A4-B0A1-4121C39AD563}"/>
    <dgm:cxn modelId="{C0F504DD-706F-4896-92F5-026E1DB4DEF1}" type="presOf" srcId="{29B26482-3FA0-4E15-9440-5B96EDF115E0}" destId="{047ADA81-DB42-433A-9080-D741C6A1714E}" srcOrd="0" destOrd="0" presId="urn:microsoft.com/office/officeart/2005/8/layout/list1"/>
    <dgm:cxn modelId="{734A9B7D-8847-473E-89A0-1A15238122B1}" type="presOf" srcId="{29B26482-3FA0-4E15-9440-5B96EDF115E0}" destId="{B26035C0-4951-4F3B-98C3-41C02360FEF2}" srcOrd="1" destOrd="0" presId="urn:microsoft.com/office/officeart/2005/8/layout/list1"/>
    <dgm:cxn modelId="{46410E31-EDB8-42D3-95A5-86397880E379}" srcId="{864A090D-411B-4C01-B5C1-7E547FB9110A}" destId="{098165ED-50AC-4728-BE76-6F06EE1F90A3}" srcOrd="5" destOrd="0" parTransId="{0BBF8C37-48DD-4565-9E40-8DB453BBF061}" sibTransId="{9FD40CDA-70D0-4773-85D0-691AB21E6DD9}"/>
    <dgm:cxn modelId="{65AE93DA-9BEA-4B50-A37A-3B22AD007132}" type="presOf" srcId="{0BFACDE9-F44E-4DDE-9849-C0A375E26616}" destId="{A4DF94EA-D04C-484C-8B37-F8AB72F78A53}" srcOrd="0" destOrd="0" presId="urn:microsoft.com/office/officeart/2005/8/layout/list1"/>
    <dgm:cxn modelId="{25972EE5-02DE-432A-B6E7-45353D803095}" srcId="{864A090D-411B-4C01-B5C1-7E547FB9110A}" destId="{EA9FA79B-1A96-4217-9851-915C6BB5DF7C}" srcOrd="7" destOrd="0" parTransId="{6B6E4EE4-DE3C-4B8F-8140-F05EA3702327}" sibTransId="{A8D15381-27F9-4F5A-8C64-FA2C6B5AF9F7}"/>
    <dgm:cxn modelId="{3F43BB8F-05A8-4192-A24C-771FCAAE601A}" srcId="{864A090D-411B-4C01-B5C1-7E547FB9110A}" destId="{53F1BE23-C2A0-4E26-964A-C0338939794F}" srcOrd="4" destOrd="0" parTransId="{91BBA6A0-06E2-4CC5-8D06-840358ED0219}" sibTransId="{D31100A3-3FF3-4B24-925C-40D1CFC0B943}"/>
    <dgm:cxn modelId="{B3E8779B-4041-4671-9ED1-8BF03D03D1F6}" srcId="{864A090D-411B-4C01-B5C1-7E547FB9110A}" destId="{29B26482-3FA0-4E15-9440-5B96EDF115E0}" srcOrd="1" destOrd="0" parTransId="{E9773F97-0400-4FD3-A131-08D0657A6175}" sibTransId="{79E09EF1-77E7-4D09-A609-E2B9A3804A2B}"/>
    <dgm:cxn modelId="{29193C84-8076-4927-BF93-9883CF3E8F32}" type="presOf" srcId="{A152377F-513E-4D54-B9D5-154093AA299F}" destId="{A23704C3-D261-4641-9581-96D45B921714}" srcOrd="0" destOrd="0" presId="urn:microsoft.com/office/officeart/2005/8/layout/list1"/>
    <dgm:cxn modelId="{141E7EAE-ABD8-4B94-B94F-577A974721E3}" type="presOf" srcId="{A152377F-513E-4D54-B9D5-154093AA299F}" destId="{0B75327E-B9AF-401A-959A-A9F312285469}" srcOrd="1" destOrd="0" presId="urn:microsoft.com/office/officeart/2005/8/layout/list1"/>
    <dgm:cxn modelId="{1EAA55E4-09B8-42F3-8345-2194919F595C}" type="presOf" srcId="{098165ED-50AC-4728-BE76-6F06EE1F90A3}" destId="{ADF4B478-089A-4188-80F6-DDA8CAF75790}" srcOrd="1" destOrd="0" presId="urn:microsoft.com/office/officeart/2005/8/layout/list1"/>
    <dgm:cxn modelId="{480E38CC-2DA2-44D5-B0BE-545E554DBC67}" type="presOf" srcId="{EC7BDB49-E771-4565-A390-509FA0D6195C}" destId="{EC2BF1EA-FF56-43AF-9664-A65B98742BD1}" srcOrd="1" destOrd="0" presId="urn:microsoft.com/office/officeart/2005/8/layout/list1"/>
    <dgm:cxn modelId="{74BE2FF7-C53D-4710-B086-4A771726F2CE}" type="presOf" srcId="{EA9FA79B-1A96-4217-9851-915C6BB5DF7C}" destId="{38AA504F-F90F-4265-BFA5-457573C11915}" srcOrd="1" destOrd="0" presId="urn:microsoft.com/office/officeart/2005/8/layout/list1"/>
    <dgm:cxn modelId="{0872B3CA-5D44-4CA1-A89B-FFE4CF25F31F}" type="presOf" srcId="{F37BE5CD-C54D-4DB4-8469-2C289D0DCD8D}" destId="{5A7E814B-6F0D-4F09-A0F3-91E231DD5036}" srcOrd="1" destOrd="0" presId="urn:microsoft.com/office/officeart/2005/8/layout/list1"/>
    <dgm:cxn modelId="{B2F0BE67-EC88-4490-9E4A-4D92D9A12D01}" srcId="{864A090D-411B-4C01-B5C1-7E547FB9110A}" destId="{F37BE5CD-C54D-4DB4-8469-2C289D0DCD8D}" srcOrd="3" destOrd="0" parTransId="{17812765-423C-40F6-A4AE-2933E485B190}" sibTransId="{796A6A61-883E-4B9B-990A-89433FAF0E75}"/>
    <dgm:cxn modelId="{C2F54C98-9F11-463E-AF3A-6A8BBEDD8D7D}" type="presOf" srcId="{EA9FA79B-1A96-4217-9851-915C6BB5DF7C}" destId="{6432F40C-0A38-47FD-9CFD-D7C5D538EB12}" srcOrd="0" destOrd="0" presId="urn:microsoft.com/office/officeart/2005/8/layout/list1"/>
    <dgm:cxn modelId="{7EF89D5C-6986-4B07-8322-002EA5EFA159}" type="presOf" srcId="{0BFACDE9-F44E-4DDE-9849-C0A375E26616}" destId="{B47738DA-0DCA-4347-9CAE-E15D7A9B968F}" srcOrd="1" destOrd="0" presId="urn:microsoft.com/office/officeart/2005/8/layout/list1"/>
    <dgm:cxn modelId="{E62C5038-E90A-4CB0-AB41-37B1A46D18BF}" type="presOf" srcId="{F37BE5CD-C54D-4DB4-8469-2C289D0DCD8D}" destId="{B469866B-9226-437F-BA9F-AD9251F271E2}" srcOrd="0" destOrd="0" presId="urn:microsoft.com/office/officeart/2005/8/layout/list1"/>
    <dgm:cxn modelId="{FA3FCDFE-5E38-4722-90FB-8F689E7DD698}" srcId="{864A090D-411B-4C01-B5C1-7E547FB9110A}" destId="{0BFACDE9-F44E-4DDE-9849-C0A375E26616}" srcOrd="2" destOrd="0" parTransId="{77D4892E-389E-4878-B670-E30DFCE206D7}" sibTransId="{85731115-9620-41AF-999C-1D13C7003DDF}"/>
    <dgm:cxn modelId="{56A3E35A-D166-438E-B2F5-19947031EF80}" type="presOf" srcId="{098165ED-50AC-4728-BE76-6F06EE1F90A3}" destId="{56E2AEF5-CC18-4D47-9A87-A99931708C48}" srcOrd="0" destOrd="0" presId="urn:microsoft.com/office/officeart/2005/8/layout/list1"/>
    <dgm:cxn modelId="{01B4559E-60F2-4F8E-A30A-4BEFC9AC2744}" type="presParOf" srcId="{1C6A11FC-0EAB-468E-BE79-13CE69D74CF9}" destId="{1D7AFC6B-6340-473E-85DD-184B5DF579AF}" srcOrd="0" destOrd="0" presId="urn:microsoft.com/office/officeart/2005/8/layout/list1"/>
    <dgm:cxn modelId="{FCA981C3-4520-4DE3-800B-FABC6EF15E6B}" type="presParOf" srcId="{1D7AFC6B-6340-473E-85DD-184B5DF579AF}" destId="{0779FA4F-B228-44BE-94D0-374666FC50B7}" srcOrd="0" destOrd="0" presId="urn:microsoft.com/office/officeart/2005/8/layout/list1"/>
    <dgm:cxn modelId="{B7ED3048-A699-4B73-8F81-899025C85297}" type="presParOf" srcId="{1D7AFC6B-6340-473E-85DD-184B5DF579AF}" destId="{EC2BF1EA-FF56-43AF-9664-A65B98742BD1}" srcOrd="1" destOrd="0" presId="urn:microsoft.com/office/officeart/2005/8/layout/list1"/>
    <dgm:cxn modelId="{04E18DCF-7F6C-4EE2-9B3F-0411D6FC51C4}" type="presParOf" srcId="{1C6A11FC-0EAB-468E-BE79-13CE69D74CF9}" destId="{CE54C00D-0D7D-4DC5-9295-5FEF75A5D687}" srcOrd="1" destOrd="0" presId="urn:microsoft.com/office/officeart/2005/8/layout/list1"/>
    <dgm:cxn modelId="{99CB1F92-3FD7-4CEB-B0AC-5FE451285955}" type="presParOf" srcId="{1C6A11FC-0EAB-468E-BE79-13CE69D74CF9}" destId="{33E5F41D-6186-4EDF-AD75-CC0EA38E84CB}" srcOrd="2" destOrd="0" presId="urn:microsoft.com/office/officeart/2005/8/layout/list1"/>
    <dgm:cxn modelId="{4765F739-CFF8-4D60-90D7-FB5F85F59BFD}" type="presParOf" srcId="{1C6A11FC-0EAB-468E-BE79-13CE69D74CF9}" destId="{5CABBB66-1E39-4189-BAC6-15B4EDC0C3AA}" srcOrd="3" destOrd="0" presId="urn:microsoft.com/office/officeart/2005/8/layout/list1"/>
    <dgm:cxn modelId="{24D2866A-3D16-4003-B558-869D2CCDC5DF}" type="presParOf" srcId="{1C6A11FC-0EAB-468E-BE79-13CE69D74CF9}" destId="{A9E61759-FAD1-458E-9D9A-2EE5BC970A33}" srcOrd="4" destOrd="0" presId="urn:microsoft.com/office/officeart/2005/8/layout/list1"/>
    <dgm:cxn modelId="{7A3C4D44-84DB-4D70-A188-2ECBE6455AD2}" type="presParOf" srcId="{A9E61759-FAD1-458E-9D9A-2EE5BC970A33}" destId="{047ADA81-DB42-433A-9080-D741C6A1714E}" srcOrd="0" destOrd="0" presId="urn:microsoft.com/office/officeart/2005/8/layout/list1"/>
    <dgm:cxn modelId="{3CA634E6-AF4C-4F44-9F7C-1AB250835DF5}" type="presParOf" srcId="{A9E61759-FAD1-458E-9D9A-2EE5BC970A33}" destId="{B26035C0-4951-4F3B-98C3-41C02360FEF2}" srcOrd="1" destOrd="0" presId="urn:microsoft.com/office/officeart/2005/8/layout/list1"/>
    <dgm:cxn modelId="{1B5DE8A3-3DC3-46E8-8273-A161D32717EA}" type="presParOf" srcId="{1C6A11FC-0EAB-468E-BE79-13CE69D74CF9}" destId="{8CD1AC6E-3CE2-44AC-A3DC-0BBC594BB004}" srcOrd="5" destOrd="0" presId="urn:microsoft.com/office/officeart/2005/8/layout/list1"/>
    <dgm:cxn modelId="{78BC89AA-51A9-4060-93E1-921DAF5E5A35}" type="presParOf" srcId="{1C6A11FC-0EAB-468E-BE79-13CE69D74CF9}" destId="{F4C4AC21-64FF-424A-A5A8-E99840D3EE0C}" srcOrd="6" destOrd="0" presId="urn:microsoft.com/office/officeart/2005/8/layout/list1"/>
    <dgm:cxn modelId="{138C0F97-4F6B-4ACC-96D1-200EA8014FF7}" type="presParOf" srcId="{1C6A11FC-0EAB-468E-BE79-13CE69D74CF9}" destId="{203932B2-3A9B-4EF7-B382-93B6A0D3B583}" srcOrd="7" destOrd="0" presId="urn:microsoft.com/office/officeart/2005/8/layout/list1"/>
    <dgm:cxn modelId="{9705F5B8-4EF9-4A84-9BE5-659D851ED5D6}" type="presParOf" srcId="{1C6A11FC-0EAB-468E-BE79-13CE69D74CF9}" destId="{64E99BA0-E7E5-478A-9C63-394AE6F72CE0}" srcOrd="8" destOrd="0" presId="urn:microsoft.com/office/officeart/2005/8/layout/list1"/>
    <dgm:cxn modelId="{E6A0D596-136A-479E-8339-48946C2D4B6E}" type="presParOf" srcId="{64E99BA0-E7E5-478A-9C63-394AE6F72CE0}" destId="{A4DF94EA-D04C-484C-8B37-F8AB72F78A53}" srcOrd="0" destOrd="0" presId="urn:microsoft.com/office/officeart/2005/8/layout/list1"/>
    <dgm:cxn modelId="{6C77748C-00D0-4E82-8785-F0B499C0DAE0}" type="presParOf" srcId="{64E99BA0-E7E5-478A-9C63-394AE6F72CE0}" destId="{B47738DA-0DCA-4347-9CAE-E15D7A9B968F}" srcOrd="1" destOrd="0" presId="urn:microsoft.com/office/officeart/2005/8/layout/list1"/>
    <dgm:cxn modelId="{0B00CEB0-6246-43BA-901B-A3E34D79AC2B}" type="presParOf" srcId="{1C6A11FC-0EAB-468E-BE79-13CE69D74CF9}" destId="{8BE3F4F7-B7D5-47F5-9583-982FBD6189ED}" srcOrd="9" destOrd="0" presId="urn:microsoft.com/office/officeart/2005/8/layout/list1"/>
    <dgm:cxn modelId="{EF71066F-E4F7-41CB-862C-D7426D8E3858}" type="presParOf" srcId="{1C6A11FC-0EAB-468E-BE79-13CE69D74CF9}" destId="{E5F656BA-7A8E-4785-8BA1-1FC895FC43B5}" srcOrd="10" destOrd="0" presId="urn:microsoft.com/office/officeart/2005/8/layout/list1"/>
    <dgm:cxn modelId="{AD5718A4-05D0-4CFC-83D5-128A83292C25}" type="presParOf" srcId="{1C6A11FC-0EAB-468E-BE79-13CE69D74CF9}" destId="{6BE7DDE5-32C1-4BDE-AE46-E7EC79714224}" srcOrd="11" destOrd="0" presId="urn:microsoft.com/office/officeart/2005/8/layout/list1"/>
    <dgm:cxn modelId="{C201C47C-D13A-4C32-B70A-A792386B6C03}" type="presParOf" srcId="{1C6A11FC-0EAB-468E-BE79-13CE69D74CF9}" destId="{47C02020-489F-4DE9-B4B1-2AF84A68FD0C}" srcOrd="12" destOrd="0" presId="urn:microsoft.com/office/officeart/2005/8/layout/list1"/>
    <dgm:cxn modelId="{FCAF20E1-251F-4169-9950-8F358F0B37D5}" type="presParOf" srcId="{47C02020-489F-4DE9-B4B1-2AF84A68FD0C}" destId="{B469866B-9226-437F-BA9F-AD9251F271E2}" srcOrd="0" destOrd="0" presId="urn:microsoft.com/office/officeart/2005/8/layout/list1"/>
    <dgm:cxn modelId="{F137BC54-B8B4-42F4-A5F7-720A3FD3E7FF}" type="presParOf" srcId="{47C02020-489F-4DE9-B4B1-2AF84A68FD0C}" destId="{5A7E814B-6F0D-4F09-A0F3-91E231DD5036}" srcOrd="1" destOrd="0" presId="urn:microsoft.com/office/officeart/2005/8/layout/list1"/>
    <dgm:cxn modelId="{DC314CCE-6690-4B31-B7CB-FF5A4AE38264}" type="presParOf" srcId="{1C6A11FC-0EAB-468E-BE79-13CE69D74CF9}" destId="{B1F6C35C-EF28-4923-9966-67CB6EB44DC4}" srcOrd="13" destOrd="0" presId="urn:microsoft.com/office/officeart/2005/8/layout/list1"/>
    <dgm:cxn modelId="{B572C6B7-9862-42D9-A100-E212363049E2}" type="presParOf" srcId="{1C6A11FC-0EAB-468E-BE79-13CE69D74CF9}" destId="{DAE089E2-BD74-4A49-80EE-76B134419386}" srcOrd="14" destOrd="0" presId="urn:microsoft.com/office/officeart/2005/8/layout/list1"/>
    <dgm:cxn modelId="{9B2B115D-E28B-45FD-A02A-5701AA38F865}" type="presParOf" srcId="{1C6A11FC-0EAB-468E-BE79-13CE69D74CF9}" destId="{CCD87CAC-20FA-4BB5-85BB-9C509D1C7057}" srcOrd="15" destOrd="0" presId="urn:microsoft.com/office/officeart/2005/8/layout/list1"/>
    <dgm:cxn modelId="{403325DC-9C04-493C-B6D4-D0A96686E99C}" type="presParOf" srcId="{1C6A11FC-0EAB-468E-BE79-13CE69D74CF9}" destId="{38F24B1A-2E55-4CB2-AE33-89DEA67C8943}" srcOrd="16" destOrd="0" presId="urn:microsoft.com/office/officeart/2005/8/layout/list1"/>
    <dgm:cxn modelId="{BCB41AF8-472E-4D17-800B-815771DBA9AB}" type="presParOf" srcId="{38F24B1A-2E55-4CB2-AE33-89DEA67C8943}" destId="{61CC8BBA-8013-46FC-B9E9-91EB98CC980D}" srcOrd="0" destOrd="0" presId="urn:microsoft.com/office/officeart/2005/8/layout/list1"/>
    <dgm:cxn modelId="{C53E6B80-BB99-48C1-9678-D9EC21D0857A}" type="presParOf" srcId="{38F24B1A-2E55-4CB2-AE33-89DEA67C8943}" destId="{9B36BEC9-54C0-4E8A-9AF1-375DE29190D2}" srcOrd="1" destOrd="0" presId="urn:microsoft.com/office/officeart/2005/8/layout/list1"/>
    <dgm:cxn modelId="{25931853-7945-490C-82BE-B10BA855F3CD}" type="presParOf" srcId="{1C6A11FC-0EAB-468E-BE79-13CE69D74CF9}" destId="{12089C7C-C75B-49C7-8A72-A33D65C6F813}" srcOrd="17" destOrd="0" presId="urn:microsoft.com/office/officeart/2005/8/layout/list1"/>
    <dgm:cxn modelId="{CAC30D9C-2D7C-42FA-A548-43FCB2EFC253}" type="presParOf" srcId="{1C6A11FC-0EAB-468E-BE79-13CE69D74CF9}" destId="{A3EF0C0C-8EB5-4B78-A28E-1DFA87A2E6F6}" srcOrd="18" destOrd="0" presId="urn:microsoft.com/office/officeart/2005/8/layout/list1"/>
    <dgm:cxn modelId="{333E42EA-5CBA-4153-BFAF-23E42D0CE82C}" type="presParOf" srcId="{1C6A11FC-0EAB-468E-BE79-13CE69D74CF9}" destId="{2C89DABF-E944-4880-A621-52CC20221768}" srcOrd="19" destOrd="0" presId="urn:microsoft.com/office/officeart/2005/8/layout/list1"/>
    <dgm:cxn modelId="{689FEF4C-5DA8-4D1A-B6BE-8A212A1817B3}" type="presParOf" srcId="{1C6A11FC-0EAB-468E-BE79-13CE69D74CF9}" destId="{238FEA03-E944-44E9-AB7D-56A1DC226AA2}" srcOrd="20" destOrd="0" presId="urn:microsoft.com/office/officeart/2005/8/layout/list1"/>
    <dgm:cxn modelId="{907393F4-39B7-4144-8142-5AADF994DD92}" type="presParOf" srcId="{238FEA03-E944-44E9-AB7D-56A1DC226AA2}" destId="{56E2AEF5-CC18-4D47-9A87-A99931708C48}" srcOrd="0" destOrd="0" presId="urn:microsoft.com/office/officeart/2005/8/layout/list1"/>
    <dgm:cxn modelId="{B3A34417-67CA-4C7F-BB06-01FEE4475199}" type="presParOf" srcId="{238FEA03-E944-44E9-AB7D-56A1DC226AA2}" destId="{ADF4B478-089A-4188-80F6-DDA8CAF75790}" srcOrd="1" destOrd="0" presId="urn:microsoft.com/office/officeart/2005/8/layout/list1"/>
    <dgm:cxn modelId="{C0ADBC3B-99C4-4432-B203-A4924DF1436F}" type="presParOf" srcId="{1C6A11FC-0EAB-468E-BE79-13CE69D74CF9}" destId="{1134B670-AFE8-42EE-BBCF-64ACAD545826}" srcOrd="21" destOrd="0" presId="urn:microsoft.com/office/officeart/2005/8/layout/list1"/>
    <dgm:cxn modelId="{313A181A-FB10-4801-B7DF-BEF32326ED33}" type="presParOf" srcId="{1C6A11FC-0EAB-468E-BE79-13CE69D74CF9}" destId="{B40C3783-A490-4B59-BD65-33416C8BAAC6}" srcOrd="22" destOrd="0" presId="urn:microsoft.com/office/officeart/2005/8/layout/list1"/>
    <dgm:cxn modelId="{9B5201BB-C787-4C38-94D5-F166060A610B}" type="presParOf" srcId="{1C6A11FC-0EAB-468E-BE79-13CE69D74CF9}" destId="{0D722E32-EA49-4D08-B329-43C85D4D2C02}" srcOrd="23" destOrd="0" presId="urn:microsoft.com/office/officeart/2005/8/layout/list1"/>
    <dgm:cxn modelId="{5F9DD97C-5B0F-4D9C-A822-3C223FA6DCDE}" type="presParOf" srcId="{1C6A11FC-0EAB-468E-BE79-13CE69D74CF9}" destId="{91CB04F3-DC7C-4805-B926-D18AC9027868}" srcOrd="24" destOrd="0" presId="urn:microsoft.com/office/officeart/2005/8/layout/list1"/>
    <dgm:cxn modelId="{576C9474-9DC3-4A72-8515-AA5722C6EF22}" type="presParOf" srcId="{91CB04F3-DC7C-4805-B926-D18AC9027868}" destId="{A23704C3-D261-4641-9581-96D45B921714}" srcOrd="0" destOrd="0" presId="urn:microsoft.com/office/officeart/2005/8/layout/list1"/>
    <dgm:cxn modelId="{4CB6E834-C233-4802-8436-D37715855E1A}" type="presParOf" srcId="{91CB04F3-DC7C-4805-B926-D18AC9027868}" destId="{0B75327E-B9AF-401A-959A-A9F312285469}" srcOrd="1" destOrd="0" presId="urn:microsoft.com/office/officeart/2005/8/layout/list1"/>
    <dgm:cxn modelId="{4133B2AC-37C0-44C5-8672-6B77DCCDA636}" type="presParOf" srcId="{1C6A11FC-0EAB-468E-BE79-13CE69D74CF9}" destId="{A2C7BD80-0024-4F22-8843-FA2082F0B2D3}" srcOrd="25" destOrd="0" presId="urn:microsoft.com/office/officeart/2005/8/layout/list1"/>
    <dgm:cxn modelId="{FF28BB1B-BABC-4CB1-B137-391E3886C9B0}" type="presParOf" srcId="{1C6A11FC-0EAB-468E-BE79-13CE69D74CF9}" destId="{CBEF5434-C6B4-4BE7-B5B1-CE4F7DCFAFEA}" srcOrd="26" destOrd="0" presId="urn:microsoft.com/office/officeart/2005/8/layout/list1"/>
    <dgm:cxn modelId="{0A4184B6-0077-4874-BB8D-953322539A00}" type="presParOf" srcId="{1C6A11FC-0EAB-468E-BE79-13CE69D74CF9}" destId="{6ABBD69A-C139-452B-83F5-57BE782B8ADA}" srcOrd="27" destOrd="0" presId="urn:microsoft.com/office/officeart/2005/8/layout/list1"/>
    <dgm:cxn modelId="{A148A21C-1E82-4C79-9FDC-F52EC6007B87}" type="presParOf" srcId="{1C6A11FC-0EAB-468E-BE79-13CE69D74CF9}" destId="{4F1EE076-1FBA-48F2-A8DD-2775E92DE875}" srcOrd="28" destOrd="0" presId="urn:microsoft.com/office/officeart/2005/8/layout/list1"/>
    <dgm:cxn modelId="{B20F80DC-FF00-45B9-A152-3369732FF75F}" type="presParOf" srcId="{4F1EE076-1FBA-48F2-A8DD-2775E92DE875}" destId="{6432F40C-0A38-47FD-9CFD-D7C5D538EB12}" srcOrd="0" destOrd="0" presId="urn:microsoft.com/office/officeart/2005/8/layout/list1"/>
    <dgm:cxn modelId="{D38E904E-F2FE-420E-824E-477B648A3067}" type="presParOf" srcId="{4F1EE076-1FBA-48F2-A8DD-2775E92DE875}" destId="{38AA504F-F90F-4265-BFA5-457573C11915}" srcOrd="1" destOrd="0" presId="urn:microsoft.com/office/officeart/2005/8/layout/list1"/>
    <dgm:cxn modelId="{EF91FE14-8872-47F1-A9A5-C2642161CA7D}" type="presParOf" srcId="{1C6A11FC-0EAB-468E-BE79-13CE69D74CF9}" destId="{5C1E4804-CC66-4716-A4F6-AC253CE7CF84}" srcOrd="29" destOrd="0" presId="urn:microsoft.com/office/officeart/2005/8/layout/list1"/>
    <dgm:cxn modelId="{958A1EF8-4378-4BF0-8929-15A672673FC5}" type="presParOf" srcId="{1C6A11FC-0EAB-468E-BE79-13CE69D74CF9}" destId="{7EBFB157-03C1-4A42-BC1A-221D5E94C3FC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97C955F-6EB4-4F9F-8237-BE6E032FC6A7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D707B4C-4941-4161-B448-11B7F05337BE}">
      <dgm:prSet custT="1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pPr algn="ctr" rtl="0"/>
          <a:endParaRPr lang="ru-RU" sz="2000" dirty="0" smtClean="0"/>
        </a:p>
        <a:p>
          <a:pPr algn="ctr" rtl="0"/>
          <a:r>
            <a:rPr lang="ru-RU" sz="2000" dirty="0" smtClean="0"/>
            <a:t>Сайт (раздел на официальном сайте</a:t>
          </a:r>
          <a:r>
            <a:rPr lang="ru-RU" sz="1500" dirty="0" smtClean="0"/>
            <a:t>)</a:t>
          </a:r>
        </a:p>
        <a:p>
          <a:pPr algn="ctr" rtl="0"/>
          <a:endParaRPr lang="ru-RU" sz="1500" dirty="0"/>
        </a:p>
      </dgm:t>
    </dgm:pt>
    <dgm:pt modelId="{07E82538-DA11-4233-BE2F-1A78A0558FD7}" type="parTrans" cxnId="{48845054-7C9A-458B-B0AB-E77B54A9FCB0}">
      <dgm:prSet/>
      <dgm:spPr/>
      <dgm:t>
        <a:bodyPr/>
        <a:lstStyle/>
        <a:p>
          <a:endParaRPr lang="ru-RU"/>
        </a:p>
      </dgm:t>
    </dgm:pt>
    <dgm:pt modelId="{31EE653C-48BE-4C52-AC62-3522CC24C557}" type="sibTrans" cxnId="{48845054-7C9A-458B-B0AB-E77B54A9FCB0}">
      <dgm:prSet/>
      <dgm:spPr/>
      <dgm:t>
        <a:bodyPr/>
        <a:lstStyle/>
        <a:p>
          <a:endParaRPr lang="ru-RU"/>
        </a:p>
      </dgm:t>
    </dgm:pt>
    <dgm:pt modelId="{852ADA21-B65A-4F12-AEF1-A21B66CD32A4}" type="pres">
      <dgm:prSet presAssocID="{B97C955F-6EB4-4F9F-8237-BE6E032FC6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2C0E9D-F622-4F29-8FD3-1E7FD900EEA9}" type="pres">
      <dgm:prSet presAssocID="{BD707B4C-4941-4161-B448-11B7F05337BE}" presName="parentText" presStyleLbl="node1" presStyleIdx="0" presStyleCnt="1" custScaleY="154347" custLinFactNeighborY="-470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FBCA75-34EA-465B-A530-7A240EA5C0AE}" type="presOf" srcId="{BD707B4C-4941-4161-B448-11B7F05337BE}" destId="{972C0E9D-F622-4F29-8FD3-1E7FD900EEA9}" srcOrd="0" destOrd="0" presId="urn:microsoft.com/office/officeart/2005/8/layout/vList2"/>
    <dgm:cxn modelId="{ECC08A92-8D61-47D1-9E88-A59573F5F3FC}" type="presOf" srcId="{B97C955F-6EB4-4F9F-8237-BE6E032FC6A7}" destId="{852ADA21-B65A-4F12-AEF1-A21B66CD32A4}" srcOrd="0" destOrd="0" presId="urn:microsoft.com/office/officeart/2005/8/layout/vList2"/>
    <dgm:cxn modelId="{48845054-7C9A-458B-B0AB-E77B54A9FCB0}" srcId="{B97C955F-6EB4-4F9F-8237-BE6E032FC6A7}" destId="{BD707B4C-4941-4161-B448-11B7F05337BE}" srcOrd="0" destOrd="0" parTransId="{07E82538-DA11-4233-BE2F-1A78A0558FD7}" sibTransId="{31EE653C-48BE-4C52-AC62-3522CC24C557}"/>
    <dgm:cxn modelId="{68CA1DF4-D946-4656-9C09-65FD24C39648}" type="presParOf" srcId="{852ADA21-B65A-4F12-AEF1-A21B66CD32A4}" destId="{972C0E9D-F622-4F29-8FD3-1E7FD900EEA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CEDF22D-6717-4A53-824E-9F0E03FC878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672EB5-1C82-4191-8317-8D63A651152D}" type="pres">
      <dgm:prSet presAssocID="{ECEDF22D-6717-4A53-824E-9F0E03FC878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904984D-6D81-4A42-862A-02A9A51158BE}" type="presOf" srcId="{ECEDF22D-6717-4A53-824E-9F0E03FC878A}" destId="{69672EB5-1C82-4191-8317-8D63A651152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E317562-7159-4CAB-A056-00419A6879F0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FB24BEC3-7D85-4099-88E4-6A24C5AF21CD}">
      <dgm:prSet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pPr algn="ctr" rtl="0"/>
          <a:r>
            <a:rPr lang="ru-RU" dirty="0" smtClean="0"/>
            <a:t>Группа в мессенджерах (</a:t>
          </a:r>
          <a:r>
            <a:rPr lang="en-US" dirty="0" smtClean="0"/>
            <a:t>Viber, WhatsApp, Telegram</a:t>
          </a:r>
          <a:r>
            <a:rPr lang="ru-RU" dirty="0" smtClean="0"/>
            <a:t>)</a:t>
          </a:r>
          <a:endParaRPr lang="ru-RU" dirty="0"/>
        </a:p>
      </dgm:t>
    </dgm:pt>
    <dgm:pt modelId="{CFC1A61A-464D-4E1D-A6C1-DB4D82BF8CB3}" type="parTrans" cxnId="{507BBCC5-EF1C-4605-B025-32C2FE753B21}">
      <dgm:prSet/>
      <dgm:spPr/>
      <dgm:t>
        <a:bodyPr/>
        <a:lstStyle/>
        <a:p>
          <a:endParaRPr lang="ru-RU"/>
        </a:p>
      </dgm:t>
    </dgm:pt>
    <dgm:pt modelId="{25AF521B-B3FE-481C-A784-47E49BBB1599}" type="sibTrans" cxnId="{507BBCC5-EF1C-4605-B025-32C2FE753B21}">
      <dgm:prSet/>
      <dgm:spPr/>
      <dgm:t>
        <a:bodyPr/>
        <a:lstStyle/>
        <a:p>
          <a:endParaRPr lang="ru-RU"/>
        </a:p>
      </dgm:t>
    </dgm:pt>
    <dgm:pt modelId="{BBEA687A-0155-416B-97CF-DF7EF5FC6007}" type="pres">
      <dgm:prSet presAssocID="{3E317562-7159-4CAB-A056-00419A6879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9DE190-B0BD-46B1-AD82-5E58662CC76F}" type="pres">
      <dgm:prSet presAssocID="{FB24BEC3-7D85-4099-88E4-6A24C5AF21CD}" presName="parentText" presStyleLbl="node1" presStyleIdx="0" presStyleCnt="1" custLinFactNeighborX="-2539" custLinFactNeighborY="26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4332CD-0980-473E-86EF-A8426BC717AC}" type="presOf" srcId="{FB24BEC3-7D85-4099-88E4-6A24C5AF21CD}" destId="{AD9DE190-B0BD-46B1-AD82-5E58662CC76F}" srcOrd="0" destOrd="0" presId="urn:microsoft.com/office/officeart/2005/8/layout/vList2"/>
    <dgm:cxn modelId="{507BBCC5-EF1C-4605-B025-32C2FE753B21}" srcId="{3E317562-7159-4CAB-A056-00419A6879F0}" destId="{FB24BEC3-7D85-4099-88E4-6A24C5AF21CD}" srcOrd="0" destOrd="0" parTransId="{CFC1A61A-464D-4E1D-A6C1-DB4D82BF8CB3}" sibTransId="{25AF521B-B3FE-481C-A784-47E49BBB1599}"/>
    <dgm:cxn modelId="{79A0B1A9-A3DD-4CDB-AE51-7B24ACCE4C39}" type="presOf" srcId="{3E317562-7159-4CAB-A056-00419A6879F0}" destId="{BBEA687A-0155-416B-97CF-DF7EF5FC6007}" srcOrd="0" destOrd="0" presId="urn:microsoft.com/office/officeart/2005/8/layout/vList2"/>
    <dgm:cxn modelId="{FC8147B0-7EB8-4701-9F00-5333C94B8BFB}" type="presParOf" srcId="{BBEA687A-0155-416B-97CF-DF7EF5FC6007}" destId="{AD9DE190-B0BD-46B1-AD82-5E58662CC7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97C955F-6EB4-4F9F-8237-BE6E032FC6A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D707B4C-4941-4161-B448-11B7F05337BE}">
      <dgm:prSet custT="1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pPr algn="ctr" rtl="0"/>
          <a:endParaRPr lang="ru-RU" sz="2000" dirty="0" smtClean="0"/>
        </a:p>
        <a:p>
          <a:pPr algn="ctr" rtl="0"/>
          <a:r>
            <a:rPr lang="ru-RU" sz="2000" dirty="0" smtClean="0"/>
            <a:t>Сообщества в социальных (</a:t>
          </a:r>
          <a:r>
            <a:rPr lang="ru-RU" sz="2000" dirty="0" err="1" smtClean="0"/>
            <a:t>Вк</a:t>
          </a:r>
          <a:r>
            <a:rPr lang="ru-RU" sz="2000" dirty="0" smtClean="0"/>
            <a:t>, ОК)</a:t>
          </a:r>
          <a:endParaRPr lang="ru-RU" sz="1500" dirty="0" smtClean="0"/>
        </a:p>
        <a:p>
          <a:pPr algn="ctr" rtl="0"/>
          <a:endParaRPr lang="ru-RU" sz="1500" dirty="0"/>
        </a:p>
      </dgm:t>
    </dgm:pt>
    <dgm:pt modelId="{07E82538-DA11-4233-BE2F-1A78A0558FD7}" type="parTrans" cxnId="{48845054-7C9A-458B-B0AB-E77B54A9FCB0}">
      <dgm:prSet/>
      <dgm:spPr/>
      <dgm:t>
        <a:bodyPr/>
        <a:lstStyle/>
        <a:p>
          <a:endParaRPr lang="ru-RU"/>
        </a:p>
      </dgm:t>
    </dgm:pt>
    <dgm:pt modelId="{31EE653C-48BE-4C52-AC62-3522CC24C557}" type="sibTrans" cxnId="{48845054-7C9A-458B-B0AB-E77B54A9FCB0}">
      <dgm:prSet/>
      <dgm:spPr/>
      <dgm:t>
        <a:bodyPr/>
        <a:lstStyle/>
        <a:p>
          <a:endParaRPr lang="ru-RU"/>
        </a:p>
      </dgm:t>
    </dgm:pt>
    <dgm:pt modelId="{852ADA21-B65A-4F12-AEF1-A21B66CD32A4}" type="pres">
      <dgm:prSet presAssocID="{B97C955F-6EB4-4F9F-8237-BE6E032FC6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2C0E9D-F622-4F29-8FD3-1E7FD900EEA9}" type="pres">
      <dgm:prSet presAssocID="{BD707B4C-4941-4161-B448-11B7F05337BE}" presName="parentText" presStyleLbl="node1" presStyleIdx="0" presStyleCnt="1" custScaleY="154347" custLinFactNeighborY="40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EA6537-93AA-4530-8560-C632B4777F69}" type="presOf" srcId="{B97C955F-6EB4-4F9F-8237-BE6E032FC6A7}" destId="{852ADA21-B65A-4F12-AEF1-A21B66CD32A4}" srcOrd="0" destOrd="0" presId="urn:microsoft.com/office/officeart/2005/8/layout/vList2"/>
    <dgm:cxn modelId="{19489435-F3D7-4FFD-B88C-9C7DF1EA33CD}" type="presOf" srcId="{BD707B4C-4941-4161-B448-11B7F05337BE}" destId="{972C0E9D-F622-4F29-8FD3-1E7FD900EEA9}" srcOrd="0" destOrd="0" presId="urn:microsoft.com/office/officeart/2005/8/layout/vList2"/>
    <dgm:cxn modelId="{48845054-7C9A-458B-B0AB-E77B54A9FCB0}" srcId="{B97C955F-6EB4-4F9F-8237-BE6E032FC6A7}" destId="{BD707B4C-4941-4161-B448-11B7F05337BE}" srcOrd="0" destOrd="0" parTransId="{07E82538-DA11-4233-BE2F-1A78A0558FD7}" sibTransId="{31EE653C-48BE-4C52-AC62-3522CC24C557}"/>
    <dgm:cxn modelId="{9B67F7FC-58C4-4C52-A440-A7FA76C281C5}" type="presParOf" srcId="{852ADA21-B65A-4F12-AEF1-A21B66CD32A4}" destId="{972C0E9D-F622-4F29-8FD3-1E7FD900EEA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7B473B-0F9F-4887-B8A7-E7646F7701AB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F96615D-D6D7-4786-89F2-D35F0C2AF891}">
      <dgm:prSet phldrT="[Текст]" custT="1"/>
      <dgm:spPr>
        <a:ln>
          <a:noFill/>
        </a:ln>
      </dgm:spPr>
      <dgm:t>
        <a:bodyPr/>
        <a:lstStyle/>
        <a:p>
          <a:r>
            <a:rPr lang="ru-RU" sz="1400" dirty="0" smtClean="0"/>
            <a:t>Внештатные технические инспекторы </a:t>
          </a:r>
          <a:r>
            <a:rPr lang="ru-RU" sz="1400" dirty="0" smtClean="0"/>
            <a:t>труда</a:t>
          </a:r>
          <a:endParaRPr lang="ru-RU" sz="1400" dirty="0"/>
        </a:p>
      </dgm:t>
    </dgm:pt>
    <dgm:pt modelId="{C5FE7444-6681-4360-AF3E-4B5BBD10228B}" type="parTrans" cxnId="{E5004EE3-F311-4CD6-B112-BE70CEB35D7B}">
      <dgm:prSet/>
      <dgm:spPr/>
      <dgm:t>
        <a:bodyPr/>
        <a:lstStyle/>
        <a:p>
          <a:endParaRPr lang="ru-RU" sz="3200"/>
        </a:p>
      </dgm:t>
    </dgm:pt>
    <dgm:pt modelId="{3139DD2A-5DA8-4B08-A2DA-8BBBAEA7001A}" type="sibTrans" cxnId="{E5004EE3-F311-4CD6-B112-BE70CEB35D7B}">
      <dgm:prSet/>
      <dgm:spPr/>
      <dgm:t>
        <a:bodyPr/>
        <a:lstStyle/>
        <a:p>
          <a:endParaRPr lang="ru-RU" sz="3200"/>
        </a:p>
      </dgm:t>
    </dgm:pt>
    <dgm:pt modelId="{42179ACC-7D3C-42E9-A717-8B7F4151476E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B050"/>
              </a:solidFill>
            </a:rPr>
            <a:t>Проведено обследований</a:t>
          </a:r>
          <a:endParaRPr lang="ru-RU" sz="1400" dirty="0">
            <a:solidFill>
              <a:srgbClr val="00B050"/>
            </a:solidFill>
          </a:endParaRPr>
        </a:p>
      </dgm:t>
    </dgm:pt>
    <dgm:pt modelId="{D4216030-162F-4BAB-AFFF-195473BE8C29}" type="parTrans" cxnId="{6CE25C60-C3EA-42C3-ABF4-CADAED9E8B7A}">
      <dgm:prSet/>
      <dgm:spPr/>
      <dgm:t>
        <a:bodyPr/>
        <a:lstStyle/>
        <a:p>
          <a:endParaRPr lang="ru-RU" sz="3200"/>
        </a:p>
      </dgm:t>
    </dgm:pt>
    <dgm:pt modelId="{D104A1E6-637C-469F-9DBE-A830C06C0BF1}" type="sibTrans" cxnId="{6CE25C60-C3EA-42C3-ABF4-CADAED9E8B7A}">
      <dgm:prSet/>
      <dgm:spPr/>
      <dgm:t>
        <a:bodyPr/>
        <a:lstStyle/>
        <a:p>
          <a:endParaRPr lang="ru-RU" sz="3200"/>
        </a:p>
      </dgm:t>
    </dgm:pt>
    <dgm:pt modelId="{EAE20973-1490-4FA3-8F6B-EA26AECDA9BB}">
      <dgm:prSet phldrT="[Текст]" custT="1"/>
      <dgm:spPr/>
      <dgm:t>
        <a:bodyPr/>
        <a:lstStyle/>
        <a:p>
          <a:r>
            <a:rPr lang="ru-RU" sz="1400" dirty="0" smtClean="0"/>
            <a:t>Уполномоченные </a:t>
          </a:r>
          <a:r>
            <a:rPr lang="ru-RU" sz="1400" dirty="0" smtClean="0"/>
            <a:t>по охране труда</a:t>
          </a:r>
          <a:endParaRPr lang="ru-RU" sz="1400" dirty="0"/>
        </a:p>
      </dgm:t>
    </dgm:pt>
    <dgm:pt modelId="{7478DEDC-BEE3-45DA-90F1-20E4C20B0F0A}" type="parTrans" cxnId="{7E003833-9294-40CD-A7DF-CB79EBC9A4F4}">
      <dgm:prSet/>
      <dgm:spPr/>
      <dgm:t>
        <a:bodyPr/>
        <a:lstStyle/>
        <a:p>
          <a:endParaRPr lang="ru-RU" sz="3200"/>
        </a:p>
      </dgm:t>
    </dgm:pt>
    <dgm:pt modelId="{A8315357-8F88-4CF7-8CAB-3F5B202673E2}" type="sibTrans" cxnId="{7E003833-9294-40CD-A7DF-CB79EBC9A4F4}">
      <dgm:prSet/>
      <dgm:spPr/>
      <dgm:t>
        <a:bodyPr/>
        <a:lstStyle/>
        <a:p>
          <a:endParaRPr lang="ru-RU" sz="3200"/>
        </a:p>
      </dgm:t>
    </dgm:pt>
    <dgm:pt modelId="{3F2823F3-2172-4317-9442-ACD3D44B6F3C}">
      <dgm:prSet phldrT="[Текст]" custT="1"/>
      <dgm:spPr/>
      <dgm:t>
        <a:bodyPr anchor="ctr"/>
        <a:lstStyle/>
        <a:p>
          <a:r>
            <a:rPr lang="ru-RU" sz="1400" dirty="0" smtClean="0">
              <a:solidFill>
                <a:srgbClr val="00B050"/>
              </a:solidFill>
            </a:rPr>
            <a:t>Проведено обследований</a:t>
          </a:r>
          <a:endParaRPr lang="ru-RU" sz="1400" dirty="0">
            <a:solidFill>
              <a:srgbClr val="00B050"/>
            </a:solidFill>
          </a:endParaRPr>
        </a:p>
      </dgm:t>
    </dgm:pt>
    <dgm:pt modelId="{3C8F5338-22DB-4DF8-B9E5-71C0C788CDF7}" type="parTrans" cxnId="{22CC2A45-38AE-4CB6-9E52-8C0C8CCD0FC2}">
      <dgm:prSet/>
      <dgm:spPr/>
      <dgm:t>
        <a:bodyPr/>
        <a:lstStyle/>
        <a:p>
          <a:endParaRPr lang="ru-RU" sz="3200"/>
        </a:p>
      </dgm:t>
    </dgm:pt>
    <dgm:pt modelId="{EA3B52DE-C288-469E-B1E7-5817EBD26BE9}" type="sibTrans" cxnId="{22CC2A45-38AE-4CB6-9E52-8C0C8CCD0FC2}">
      <dgm:prSet/>
      <dgm:spPr/>
      <dgm:t>
        <a:bodyPr/>
        <a:lstStyle/>
        <a:p>
          <a:endParaRPr lang="ru-RU" sz="3200"/>
        </a:p>
      </dgm:t>
    </dgm:pt>
    <dgm:pt modelId="{C6528C4E-4AFE-4D04-9AFF-B41377A0F1D4}">
      <dgm:prSet phldrT="[Текст]" custT="1"/>
      <dgm:spPr>
        <a:ln>
          <a:noFill/>
        </a:ln>
      </dgm:spPr>
      <dgm:t>
        <a:bodyPr/>
        <a:lstStyle/>
        <a:p>
          <a:r>
            <a:rPr lang="ru-RU" sz="1400" dirty="0" smtClean="0"/>
            <a:t>Проведено обследований </a:t>
          </a:r>
          <a:r>
            <a:rPr lang="ru-RU" sz="1400" dirty="0" smtClean="0"/>
            <a:t>совместно с органами управления образованием</a:t>
          </a:r>
          <a:endParaRPr lang="ru-RU" sz="1400" dirty="0"/>
        </a:p>
      </dgm:t>
    </dgm:pt>
    <dgm:pt modelId="{ABB73DB5-FC1A-4C2B-BE27-29370D4B6789}" type="parTrans" cxnId="{2000B1A4-1782-45E3-B7DE-5524D2D38FF3}">
      <dgm:prSet/>
      <dgm:spPr/>
      <dgm:t>
        <a:bodyPr/>
        <a:lstStyle/>
        <a:p>
          <a:endParaRPr lang="ru-RU" sz="3200"/>
        </a:p>
      </dgm:t>
    </dgm:pt>
    <dgm:pt modelId="{7AE13522-C8D6-44A2-B8DC-5583C0946DB7}" type="sibTrans" cxnId="{2000B1A4-1782-45E3-B7DE-5524D2D38FF3}">
      <dgm:prSet/>
      <dgm:spPr/>
      <dgm:t>
        <a:bodyPr/>
        <a:lstStyle/>
        <a:p>
          <a:endParaRPr lang="ru-RU" sz="3200"/>
        </a:p>
      </dgm:t>
    </dgm:pt>
    <dgm:pt modelId="{A640274E-729D-4318-BD96-4C82BB3CA483}">
      <dgm:prSet phldrT="[Текст]" custT="1"/>
      <dgm:spPr/>
      <dgm:t>
        <a:bodyPr/>
        <a:lstStyle/>
        <a:p>
          <a:r>
            <a:rPr lang="ru-RU" sz="1400" dirty="0" smtClean="0"/>
            <a:t> </a:t>
          </a:r>
          <a:endParaRPr lang="ru-RU" sz="1400" dirty="0"/>
        </a:p>
      </dgm:t>
    </dgm:pt>
    <dgm:pt modelId="{A91D748C-71B8-436F-84E7-8298DE4F970D}" type="sibTrans" cxnId="{A7666EFF-3643-4390-AE1D-772E4039A292}">
      <dgm:prSet/>
      <dgm:spPr/>
      <dgm:t>
        <a:bodyPr/>
        <a:lstStyle/>
        <a:p>
          <a:endParaRPr lang="ru-RU" sz="3200"/>
        </a:p>
      </dgm:t>
    </dgm:pt>
    <dgm:pt modelId="{1BB9E087-E924-45FD-AC22-12109ED4E158}" type="parTrans" cxnId="{A7666EFF-3643-4390-AE1D-772E4039A292}">
      <dgm:prSet/>
      <dgm:spPr/>
      <dgm:t>
        <a:bodyPr/>
        <a:lstStyle/>
        <a:p>
          <a:endParaRPr lang="ru-RU" sz="3200"/>
        </a:p>
      </dgm:t>
    </dgm:pt>
    <dgm:pt modelId="{C93CE2FE-FA54-4CB2-B9B0-057969B1E1AB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B050"/>
              </a:solidFill>
            </a:rPr>
            <a:t>Количество рабочих мест, на</a:t>
          </a:r>
          <a:br>
            <a:rPr lang="ru-RU" sz="1400" dirty="0" smtClean="0">
              <a:solidFill>
                <a:srgbClr val="00B050"/>
              </a:solidFill>
            </a:rPr>
          </a:br>
          <a:r>
            <a:rPr lang="ru-RU" sz="1400" dirty="0" smtClean="0">
              <a:solidFill>
                <a:srgbClr val="00B050"/>
              </a:solidFill>
            </a:rPr>
            <a:t>которых проведена СОУТ</a:t>
          </a:r>
          <a:endParaRPr lang="ru-RU" sz="1400" dirty="0">
            <a:solidFill>
              <a:srgbClr val="00B050"/>
            </a:solidFill>
          </a:endParaRPr>
        </a:p>
      </dgm:t>
    </dgm:pt>
    <dgm:pt modelId="{811E2643-8681-4917-9E26-0E4228E1C1E0}" type="parTrans" cxnId="{BC5C9203-652E-4CD6-8381-C64433051401}">
      <dgm:prSet/>
      <dgm:spPr/>
      <dgm:t>
        <a:bodyPr/>
        <a:lstStyle/>
        <a:p>
          <a:endParaRPr lang="ru-RU" sz="3200"/>
        </a:p>
      </dgm:t>
    </dgm:pt>
    <dgm:pt modelId="{06293CC5-856F-4BA6-9F62-227012C72D92}" type="sibTrans" cxnId="{BC5C9203-652E-4CD6-8381-C64433051401}">
      <dgm:prSet/>
      <dgm:spPr/>
      <dgm:t>
        <a:bodyPr/>
        <a:lstStyle/>
        <a:p>
          <a:endParaRPr lang="ru-RU" sz="3200"/>
        </a:p>
      </dgm:t>
    </dgm:pt>
    <dgm:pt modelId="{DEF15156-045C-488F-AB93-DA9D296F5E81}">
      <dgm:prSet phldrT="[Текст]" custT="1"/>
      <dgm:spPr/>
      <dgm:t>
        <a:bodyPr/>
        <a:lstStyle/>
        <a:p>
          <a:r>
            <a:rPr lang="ru-RU" sz="1400" dirty="0" smtClean="0"/>
            <a:t>Реализовали право на возврат 20%</a:t>
          </a:r>
          <a:endParaRPr lang="ru-RU" sz="1400" dirty="0"/>
        </a:p>
      </dgm:t>
    </dgm:pt>
    <dgm:pt modelId="{B8427B0D-BEFD-4DDB-9542-EE52DFBF06C1}" type="parTrans" cxnId="{FEBE87C8-3EF3-4FE6-ACB8-909EDBE16C59}">
      <dgm:prSet/>
      <dgm:spPr/>
      <dgm:t>
        <a:bodyPr/>
        <a:lstStyle/>
        <a:p>
          <a:endParaRPr lang="ru-RU" sz="3200"/>
        </a:p>
      </dgm:t>
    </dgm:pt>
    <dgm:pt modelId="{27CE940A-77D1-446C-BC35-73E1B51C1ECF}" type="sibTrans" cxnId="{FEBE87C8-3EF3-4FE6-ACB8-909EDBE16C59}">
      <dgm:prSet/>
      <dgm:spPr/>
      <dgm:t>
        <a:bodyPr/>
        <a:lstStyle/>
        <a:p>
          <a:endParaRPr lang="ru-RU" sz="3200"/>
        </a:p>
      </dgm:t>
    </dgm:pt>
    <dgm:pt modelId="{ACFBA151-E9A0-4261-8817-26DBFFDD41B6}" type="pres">
      <dgm:prSet presAssocID="{0F7B473B-0F9F-4887-B8A7-E7646F7701AB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7528BCC1-2527-41AC-949B-10C6FD11C999}" type="pres">
      <dgm:prSet presAssocID="{A640274E-729D-4318-BD96-4C82BB3CA483}" presName="parenttextcomposite" presStyleCnt="0"/>
      <dgm:spPr/>
    </dgm:pt>
    <dgm:pt modelId="{EB845910-955F-4A1D-805F-698B75030C1B}" type="pres">
      <dgm:prSet presAssocID="{A640274E-729D-4318-BD96-4C82BB3CA483}" presName="parenttext" presStyleLbl="revTx" presStyleIdx="0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FB8C2-1C81-4D53-82AE-FDE4A31E8628}" type="pres">
      <dgm:prSet presAssocID="{A640274E-729D-4318-BD96-4C82BB3CA483}" presName="composite" presStyleCnt="0"/>
      <dgm:spPr/>
    </dgm:pt>
    <dgm:pt modelId="{B88CFF79-0F3F-4E42-B34B-A35D66D9DEEC}" type="pres">
      <dgm:prSet presAssocID="{A640274E-729D-4318-BD96-4C82BB3CA483}" presName="chevron1" presStyleLbl="alignNode1" presStyleIdx="0" presStyleCnt="35"/>
      <dgm:spPr/>
    </dgm:pt>
    <dgm:pt modelId="{C575E2E1-5DE5-42FF-9995-1F7FB3C5C5BE}" type="pres">
      <dgm:prSet presAssocID="{A640274E-729D-4318-BD96-4C82BB3CA483}" presName="chevron2" presStyleLbl="alignNode1" presStyleIdx="1" presStyleCnt="35"/>
      <dgm:spPr/>
    </dgm:pt>
    <dgm:pt modelId="{96B75FDF-9BF3-46E1-86D8-140ECF9B2188}" type="pres">
      <dgm:prSet presAssocID="{A640274E-729D-4318-BD96-4C82BB3CA483}" presName="chevron3" presStyleLbl="alignNode1" presStyleIdx="2" presStyleCnt="35"/>
      <dgm:spPr/>
    </dgm:pt>
    <dgm:pt modelId="{07051121-857F-46A4-8FD8-85E30E1D43ED}" type="pres">
      <dgm:prSet presAssocID="{A640274E-729D-4318-BD96-4C82BB3CA483}" presName="chevron4" presStyleLbl="alignNode1" presStyleIdx="3" presStyleCnt="35"/>
      <dgm:spPr/>
    </dgm:pt>
    <dgm:pt modelId="{07E73326-9018-41F8-BE8B-BD410FBFF1EC}" type="pres">
      <dgm:prSet presAssocID="{A640274E-729D-4318-BD96-4C82BB3CA483}" presName="chevron5" presStyleLbl="alignNode1" presStyleIdx="4" presStyleCnt="35"/>
      <dgm:spPr/>
    </dgm:pt>
    <dgm:pt modelId="{2579A2A2-82DD-4CBD-8F83-94F90D768726}" type="pres">
      <dgm:prSet presAssocID="{A640274E-729D-4318-BD96-4C82BB3CA483}" presName="chevron6" presStyleLbl="alignNode1" presStyleIdx="5" presStyleCnt="35"/>
      <dgm:spPr/>
    </dgm:pt>
    <dgm:pt modelId="{84C9250A-9ACA-47F1-A434-C0F3022A3B40}" type="pres">
      <dgm:prSet presAssocID="{A640274E-729D-4318-BD96-4C82BB3CA483}" presName="chevron7" presStyleLbl="alignNode1" presStyleIdx="6" presStyleCnt="35"/>
      <dgm:spPr/>
    </dgm:pt>
    <dgm:pt modelId="{E543AFE0-C8DD-44C8-99AD-D70E58F5BBF9}" type="pres">
      <dgm:prSet presAssocID="{A640274E-729D-4318-BD96-4C82BB3CA483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CF1213-BB64-40AB-A593-62D3C0DC2AB7}" type="pres">
      <dgm:prSet presAssocID="{A91D748C-71B8-436F-84E7-8298DE4F970D}" presName="sibTrans" presStyleCnt="0"/>
      <dgm:spPr/>
    </dgm:pt>
    <dgm:pt modelId="{82627673-CC00-4C23-9757-43CF3A00260C}" type="pres">
      <dgm:prSet presAssocID="{42179ACC-7D3C-42E9-A717-8B7F4151476E}" presName="parenttextcomposite" presStyleCnt="0"/>
      <dgm:spPr/>
    </dgm:pt>
    <dgm:pt modelId="{9558209F-BC00-4742-95BC-FC4C2A24C95D}" type="pres">
      <dgm:prSet presAssocID="{42179ACC-7D3C-42E9-A717-8B7F4151476E}" presName="parenttext" presStyleLbl="revTx" presStyleIdx="1" presStyleCnt="5" custLinFactNeighborX="172" custLinFactNeighborY="-19049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9DF747-A7B8-4B48-8770-8BC816FBF4DF}" type="pres">
      <dgm:prSet presAssocID="{42179ACC-7D3C-42E9-A717-8B7F4151476E}" presName="composite" presStyleCnt="0"/>
      <dgm:spPr/>
    </dgm:pt>
    <dgm:pt modelId="{A270935C-3881-49AE-AB1C-1979F8CD75FB}" type="pres">
      <dgm:prSet presAssocID="{42179ACC-7D3C-42E9-A717-8B7F4151476E}" presName="chevron1" presStyleLbl="alignNode1" presStyleIdx="7" presStyleCnt="35"/>
      <dgm:spPr/>
    </dgm:pt>
    <dgm:pt modelId="{4ED6DEEF-2ABB-43E8-8EE7-C81282AA7A92}" type="pres">
      <dgm:prSet presAssocID="{42179ACC-7D3C-42E9-A717-8B7F4151476E}" presName="chevron2" presStyleLbl="alignNode1" presStyleIdx="8" presStyleCnt="35"/>
      <dgm:spPr/>
    </dgm:pt>
    <dgm:pt modelId="{6885A011-3C1E-4186-B292-F978AF34DBC1}" type="pres">
      <dgm:prSet presAssocID="{42179ACC-7D3C-42E9-A717-8B7F4151476E}" presName="chevron3" presStyleLbl="alignNode1" presStyleIdx="9" presStyleCnt="35"/>
      <dgm:spPr/>
    </dgm:pt>
    <dgm:pt modelId="{21267BEB-D253-4782-BDCC-5D38EE4D4027}" type="pres">
      <dgm:prSet presAssocID="{42179ACC-7D3C-42E9-A717-8B7F4151476E}" presName="chevron4" presStyleLbl="alignNode1" presStyleIdx="10" presStyleCnt="35"/>
      <dgm:spPr/>
    </dgm:pt>
    <dgm:pt modelId="{1E85DECB-209F-453A-85E2-D4CA2BB9ECA3}" type="pres">
      <dgm:prSet presAssocID="{42179ACC-7D3C-42E9-A717-8B7F4151476E}" presName="chevron5" presStyleLbl="alignNode1" presStyleIdx="11" presStyleCnt="35"/>
      <dgm:spPr/>
    </dgm:pt>
    <dgm:pt modelId="{1C0E8D0F-5BAA-4967-8FC4-D6EB2ED8FB06}" type="pres">
      <dgm:prSet presAssocID="{42179ACC-7D3C-42E9-A717-8B7F4151476E}" presName="chevron6" presStyleLbl="alignNode1" presStyleIdx="12" presStyleCnt="35"/>
      <dgm:spPr/>
    </dgm:pt>
    <dgm:pt modelId="{CF108D88-696F-48D3-8F1F-306CEF43DDA7}" type="pres">
      <dgm:prSet presAssocID="{42179ACC-7D3C-42E9-A717-8B7F4151476E}" presName="chevron7" presStyleLbl="alignNode1" presStyleIdx="13" presStyleCnt="35"/>
      <dgm:spPr/>
      <dgm:t>
        <a:bodyPr/>
        <a:lstStyle/>
        <a:p>
          <a:endParaRPr lang="ru-RU"/>
        </a:p>
      </dgm:t>
    </dgm:pt>
    <dgm:pt modelId="{9F1900FF-EA0C-43F1-BE72-E4E255026C9D}" type="pres">
      <dgm:prSet presAssocID="{42179ACC-7D3C-42E9-A717-8B7F4151476E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C12FE9-1147-4268-99EF-3E92A834C760}" type="pres">
      <dgm:prSet presAssocID="{D104A1E6-637C-469F-9DBE-A830C06C0BF1}" presName="sibTrans" presStyleCnt="0"/>
      <dgm:spPr/>
    </dgm:pt>
    <dgm:pt modelId="{087BDFD9-9F28-44AD-BE19-9EE8B3477C12}" type="pres">
      <dgm:prSet presAssocID="{3F2823F3-2172-4317-9442-ACD3D44B6F3C}" presName="parenttextcomposite" presStyleCnt="0"/>
      <dgm:spPr/>
    </dgm:pt>
    <dgm:pt modelId="{7B284375-0995-4AA7-B991-EEB85E61F6F7}" type="pres">
      <dgm:prSet presAssocID="{3F2823F3-2172-4317-9442-ACD3D44B6F3C}" presName="parenttext" presStyleLbl="revTx" presStyleIdx="2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C53A37-46A5-4DF1-AA05-F71FD5840606}" type="pres">
      <dgm:prSet presAssocID="{3F2823F3-2172-4317-9442-ACD3D44B6F3C}" presName="composite" presStyleCnt="0"/>
      <dgm:spPr/>
    </dgm:pt>
    <dgm:pt modelId="{E26CCBB9-0E2D-4F60-85FE-5730BB747B6F}" type="pres">
      <dgm:prSet presAssocID="{3F2823F3-2172-4317-9442-ACD3D44B6F3C}" presName="chevron1" presStyleLbl="alignNode1" presStyleIdx="14" presStyleCnt="35"/>
      <dgm:spPr/>
    </dgm:pt>
    <dgm:pt modelId="{DD14ADC6-8CA7-4215-A372-ABFA9EAC6190}" type="pres">
      <dgm:prSet presAssocID="{3F2823F3-2172-4317-9442-ACD3D44B6F3C}" presName="chevron2" presStyleLbl="alignNode1" presStyleIdx="15" presStyleCnt="35"/>
      <dgm:spPr/>
    </dgm:pt>
    <dgm:pt modelId="{0D43F89A-1A77-4855-AFC9-CC28143C83A3}" type="pres">
      <dgm:prSet presAssocID="{3F2823F3-2172-4317-9442-ACD3D44B6F3C}" presName="chevron3" presStyleLbl="alignNode1" presStyleIdx="16" presStyleCnt="35"/>
      <dgm:spPr/>
    </dgm:pt>
    <dgm:pt modelId="{70D4C415-D48F-48A9-9D15-5D1DF38F983C}" type="pres">
      <dgm:prSet presAssocID="{3F2823F3-2172-4317-9442-ACD3D44B6F3C}" presName="chevron4" presStyleLbl="alignNode1" presStyleIdx="17" presStyleCnt="35"/>
      <dgm:spPr/>
    </dgm:pt>
    <dgm:pt modelId="{32192393-A6AF-46F1-8C96-94847EFFEB9E}" type="pres">
      <dgm:prSet presAssocID="{3F2823F3-2172-4317-9442-ACD3D44B6F3C}" presName="chevron5" presStyleLbl="alignNode1" presStyleIdx="18" presStyleCnt="35"/>
      <dgm:spPr/>
    </dgm:pt>
    <dgm:pt modelId="{0D73FCEE-2014-4EE1-BB3F-5BA72EC6E76F}" type="pres">
      <dgm:prSet presAssocID="{3F2823F3-2172-4317-9442-ACD3D44B6F3C}" presName="chevron6" presStyleLbl="alignNode1" presStyleIdx="19" presStyleCnt="35"/>
      <dgm:spPr/>
    </dgm:pt>
    <dgm:pt modelId="{5C081BC6-9E37-4346-BEAD-5EC0D41E1BD1}" type="pres">
      <dgm:prSet presAssocID="{3F2823F3-2172-4317-9442-ACD3D44B6F3C}" presName="chevron7" presStyleLbl="alignNode1" presStyleIdx="20" presStyleCnt="3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3F4A54D-4C92-4E33-95D9-4671DC1ACD47}" type="pres">
      <dgm:prSet presAssocID="{3F2823F3-2172-4317-9442-ACD3D44B6F3C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81716A-AA87-45F3-AC42-489DC3460D8D}" type="pres">
      <dgm:prSet presAssocID="{EA3B52DE-C288-469E-B1E7-5817EBD26BE9}" presName="sibTrans" presStyleCnt="0"/>
      <dgm:spPr/>
    </dgm:pt>
    <dgm:pt modelId="{C5DC0ABD-BD1D-477E-A002-0DBC5A266DA1}" type="pres">
      <dgm:prSet presAssocID="{C93CE2FE-FA54-4CB2-B9B0-057969B1E1AB}" presName="parenttextcomposite" presStyleCnt="0"/>
      <dgm:spPr/>
    </dgm:pt>
    <dgm:pt modelId="{9750A368-F433-400B-9B50-78782104D9E3}" type="pres">
      <dgm:prSet presAssocID="{C93CE2FE-FA54-4CB2-B9B0-057969B1E1AB}" presName="parenttext" presStyleLbl="revTx" presStyleIdx="3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F6852E-9E6D-4A0B-A43C-5743FD9936A2}" type="pres">
      <dgm:prSet presAssocID="{C93CE2FE-FA54-4CB2-B9B0-057969B1E1AB}" presName="parallelogramComposite" presStyleCnt="0"/>
      <dgm:spPr/>
    </dgm:pt>
    <dgm:pt modelId="{DE8CB10D-0503-4397-914C-1103EF4F3A24}" type="pres">
      <dgm:prSet presAssocID="{C93CE2FE-FA54-4CB2-B9B0-057969B1E1AB}" presName="parallelogram1" presStyleLbl="alignNode1" presStyleIdx="21" presStyleCnt="35"/>
      <dgm:spPr/>
    </dgm:pt>
    <dgm:pt modelId="{E69C1A2E-0034-4A5C-AEE8-A314047E8E90}" type="pres">
      <dgm:prSet presAssocID="{C93CE2FE-FA54-4CB2-B9B0-057969B1E1AB}" presName="parallelogram2" presStyleLbl="alignNode1" presStyleIdx="22" presStyleCnt="35"/>
      <dgm:spPr/>
    </dgm:pt>
    <dgm:pt modelId="{1D7D12E8-0EA6-447C-84E4-37B4EE2FE236}" type="pres">
      <dgm:prSet presAssocID="{C93CE2FE-FA54-4CB2-B9B0-057969B1E1AB}" presName="parallelogram3" presStyleLbl="alignNode1" presStyleIdx="23" presStyleCnt="35"/>
      <dgm:spPr/>
    </dgm:pt>
    <dgm:pt modelId="{C0E73AB5-590E-4F1B-9497-3892F68FACA4}" type="pres">
      <dgm:prSet presAssocID="{C93CE2FE-FA54-4CB2-B9B0-057969B1E1AB}" presName="parallelogram4" presStyleLbl="alignNode1" presStyleIdx="24" presStyleCnt="35"/>
      <dgm:spPr/>
    </dgm:pt>
    <dgm:pt modelId="{A59B7DBB-CFCC-4792-8F06-469392B2AA78}" type="pres">
      <dgm:prSet presAssocID="{C93CE2FE-FA54-4CB2-B9B0-057969B1E1AB}" presName="parallelogram5" presStyleLbl="alignNode1" presStyleIdx="25" presStyleCnt="35"/>
      <dgm:spPr/>
    </dgm:pt>
    <dgm:pt modelId="{D54AA385-DE10-4717-9538-2049E97B6F76}" type="pres">
      <dgm:prSet presAssocID="{C93CE2FE-FA54-4CB2-B9B0-057969B1E1AB}" presName="parallelogram6" presStyleLbl="alignNode1" presStyleIdx="26" presStyleCnt="35"/>
      <dgm:spPr/>
    </dgm:pt>
    <dgm:pt modelId="{09C90415-31FB-43B7-ABB1-2DAC0EB74CAA}" type="pres">
      <dgm:prSet presAssocID="{C93CE2FE-FA54-4CB2-B9B0-057969B1E1AB}" presName="parallelogram7" presStyleLbl="alignNode1" presStyleIdx="27" presStyleCnt="35"/>
      <dgm:spPr/>
    </dgm:pt>
    <dgm:pt modelId="{51403BF8-AB93-4FE5-94B9-404CC2FD77B4}" type="pres">
      <dgm:prSet presAssocID="{06293CC5-856F-4BA6-9F62-227012C72D92}" presName="sibTrans" presStyleCnt="0"/>
      <dgm:spPr/>
    </dgm:pt>
    <dgm:pt modelId="{86CD1DCC-6BEB-4069-B4A6-66FC3F96C4E6}" type="pres">
      <dgm:prSet presAssocID="{DEF15156-045C-488F-AB93-DA9D296F5E81}" presName="parenttextcomposite" presStyleCnt="0"/>
      <dgm:spPr/>
    </dgm:pt>
    <dgm:pt modelId="{9B964507-01F6-4F87-9A2D-5E480A356619}" type="pres">
      <dgm:prSet presAssocID="{DEF15156-045C-488F-AB93-DA9D296F5E81}" presName="parenttext" presStyleLbl="revTx" presStyleIdx="4" presStyleCnt="5" custLinFactNeighborX="172" custLinFactNeighborY="-19049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2E21F8-AFD8-43CB-9F86-ECCFE40A18A4}" type="pres">
      <dgm:prSet presAssocID="{DEF15156-045C-488F-AB93-DA9D296F5E81}" presName="parallelogramComposite" presStyleCnt="0"/>
      <dgm:spPr/>
    </dgm:pt>
    <dgm:pt modelId="{5A0D220C-BD07-49D8-876F-AEA45EA40F8D}" type="pres">
      <dgm:prSet presAssocID="{DEF15156-045C-488F-AB93-DA9D296F5E81}" presName="parallelogram1" presStyleLbl="alignNode1" presStyleIdx="28" presStyleCnt="35"/>
      <dgm:spPr/>
    </dgm:pt>
    <dgm:pt modelId="{FDD16BC2-7C34-4153-B2CF-A1841FDBE9B1}" type="pres">
      <dgm:prSet presAssocID="{DEF15156-045C-488F-AB93-DA9D296F5E81}" presName="parallelogram2" presStyleLbl="alignNode1" presStyleIdx="29" presStyleCnt="35"/>
      <dgm:spPr/>
    </dgm:pt>
    <dgm:pt modelId="{5D0BE7EC-A4D3-48AB-8C67-0812C5669705}" type="pres">
      <dgm:prSet presAssocID="{DEF15156-045C-488F-AB93-DA9D296F5E81}" presName="parallelogram3" presStyleLbl="alignNode1" presStyleIdx="30" presStyleCnt="35"/>
      <dgm:spPr/>
    </dgm:pt>
    <dgm:pt modelId="{207E0D80-656F-4A37-ACBF-4AB010090B9D}" type="pres">
      <dgm:prSet presAssocID="{DEF15156-045C-488F-AB93-DA9D296F5E81}" presName="parallelogram4" presStyleLbl="alignNode1" presStyleIdx="31" presStyleCnt="35"/>
      <dgm:spPr/>
    </dgm:pt>
    <dgm:pt modelId="{1D98BB39-BA98-475B-A378-F803DB3F5BA9}" type="pres">
      <dgm:prSet presAssocID="{DEF15156-045C-488F-AB93-DA9D296F5E81}" presName="parallelogram5" presStyleLbl="alignNode1" presStyleIdx="32" presStyleCnt="35"/>
      <dgm:spPr/>
    </dgm:pt>
    <dgm:pt modelId="{EB8104B9-B73B-4E73-BE47-E6BF33172911}" type="pres">
      <dgm:prSet presAssocID="{DEF15156-045C-488F-AB93-DA9D296F5E81}" presName="parallelogram6" presStyleLbl="alignNode1" presStyleIdx="33" presStyleCnt="35"/>
      <dgm:spPr/>
    </dgm:pt>
    <dgm:pt modelId="{1665E2C2-A872-4984-A5F4-9FFC63C40C68}" type="pres">
      <dgm:prSet presAssocID="{DEF15156-045C-488F-AB93-DA9D296F5E81}" presName="parallelogram7" presStyleLbl="alignNode1" presStyleIdx="34" presStyleCnt="35"/>
      <dgm:spPr/>
    </dgm:pt>
  </dgm:ptLst>
  <dgm:cxnLst>
    <dgm:cxn modelId="{2000B1A4-1782-45E3-B7DE-5524D2D38FF3}" srcId="{3F2823F3-2172-4317-9442-ACD3D44B6F3C}" destId="{C6528C4E-4AFE-4D04-9AFF-B41377A0F1D4}" srcOrd="0" destOrd="0" parTransId="{ABB73DB5-FC1A-4C2B-BE27-29370D4B6789}" sibTransId="{7AE13522-C8D6-44A2-B8DC-5583C0946DB7}"/>
    <dgm:cxn modelId="{EE896F11-D436-41D1-A4B0-A6D81F3C88B3}" type="presOf" srcId="{CF96615D-D6D7-4786-89F2-D35F0C2AF891}" destId="{E543AFE0-C8DD-44C8-99AD-D70E58F5BBF9}" srcOrd="0" destOrd="0" presId="urn:microsoft.com/office/officeart/2008/layout/VerticalAccentList"/>
    <dgm:cxn modelId="{6DA4B685-1DED-4B9F-9F5A-5BD10086254B}" type="presOf" srcId="{C6528C4E-4AFE-4D04-9AFF-B41377A0F1D4}" destId="{A3F4A54D-4C92-4E33-95D9-4671DC1ACD47}" srcOrd="0" destOrd="0" presId="urn:microsoft.com/office/officeart/2008/layout/VerticalAccentList"/>
    <dgm:cxn modelId="{22CC2A45-38AE-4CB6-9E52-8C0C8CCD0FC2}" srcId="{0F7B473B-0F9F-4887-B8A7-E7646F7701AB}" destId="{3F2823F3-2172-4317-9442-ACD3D44B6F3C}" srcOrd="2" destOrd="0" parTransId="{3C8F5338-22DB-4DF8-B9E5-71C0C788CDF7}" sibTransId="{EA3B52DE-C288-469E-B1E7-5817EBD26BE9}"/>
    <dgm:cxn modelId="{6CE25C60-C3EA-42C3-ABF4-CADAED9E8B7A}" srcId="{0F7B473B-0F9F-4887-B8A7-E7646F7701AB}" destId="{42179ACC-7D3C-42E9-A717-8B7F4151476E}" srcOrd="1" destOrd="0" parTransId="{D4216030-162F-4BAB-AFFF-195473BE8C29}" sibTransId="{D104A1E6-637C-469F-9DBE-A830C06C0BF1}"/>
    <dgm:cxn modelId="{7E003833-9294-40CD-A7DF-CB79EBC9A4F4}" srcId="{42179ACC-7D3C-42E9-A717-8B7F4151476E}" destId="{EAE20973-1490-4FA3-8F6B-EA26AECDA9BB}" srcOrd="0" destOrd="0" parTransId="{7478DEDC-BEE3-45DA-90F1-20E4C20B0F0A}" sibTransId="{A8315357-8F88-4CF7-8CAB-3F5B202673E2}"/>
    <dgm:cxn modelId="{898931E8-9326-4F56-A53B-081902B1CF24}" type="presOf" srcId="{EAE20973-1490-4FA3-8F6B-EA26AECDA9BB}" destId="{9F1900FF-EA0C-43F1-BE72-E4E255026C9D}" srcOrd="0" destOrd="0" presId="urn:microsoft.com/office/officeart/2008/layout/VerticalAccentList"/>
    <dgm:cxn modelId="{E7024E50-D192-4301-AC20-0F080184A709}" type="presOf" srcId="{42179ACC-7D3C-42E9-A717-8B7F4151476E}" destId="{9558209F-BC00-4742-95BC-FC4C2A24C95D}" srcOrd="0" destOrd="0" presId="urn:microsoft.com/office/officeart/2008/layout/VerticalAccentList"/>
    <dgm:cxn modelId="{BC5C9203-652E-4CD6-8381-C64433051401}" srcId="{0F7B473B-0F9F-4887-B8A7-E7646F7701AB}" destId="{C93CE2FE-FA54-4CB2-B9B0-057969B1E1AB}" srcOrd="3" destOrd="0" parTransId="{811E2643-8681-4917-9E26-0E4228E1C1E0}" sibTransId="{06293CC5-856F-4BA6-9F62-227012C72D92}"/>
    <dgm:cxn modelId="{D0F0185C-DC44-4366-9671-23232810700A}" type="presOf" srcId="{0F7B473B-0F9F-4887-B8A7-E7646F7701AB}" destId="{ACFBA151-E9A0-4261-8817-26DBFFDD41B6}" srcOrd="0" destOrd="0" presId="urn:microsoft.com/office/officeart/2008/layout/VerticalAccentList"/>
    <dgm:cxn modelId="{B90DDC58-0373-4840-A7DD-E211EAD04D0A}" type="presOf" srcId="{DEF15156-045C-488F-AB93-DA9D296F5E81}" destId="{9B964507-01F6-4F87-9A2D-5E480A356619}" srcOrd="0" destOrd="0" presId="urn:microsoft.com/office/officeart/2008/layout/VerticalAccentList"/>
    <dgm:cxn modelId="{FEBE87C8-3EF3-4FE6-ACB8-909EDBE16C59}" srcId="{0F7B473B-0F9F-4887-B8A7-E7646F7701AB}" destId="{DEF15156-045C-488F-AB93-DA9D296F5E81}" srcOrd="4" destOrd="0" parTransId="{B8427B0D-BEFD-4DDB-9542-EE52DFBF06C1}" sibTransId="{27CE940A-77D1-446C-BC35-73E1B51C1ECF}"/>
    <dgm:cxn modelId="{A7666EFF-3643-4390-AE1D-772E4039A292}" srcId="{0F7B473B-0F9F-4887-B8A7-E7646F7701AB}" destId="{A640274E-729D-4318-BD96-4C82BB3CA483}" srcOrd="0" destOrd="0" parTransId="{1BB9E087-E924-45FD-AC22-12109ED4E158}" sibTransId="{A91D748C-71B8-436F-84E7-8298DE4F970D}"/>
    <dgm:cxn modelId="{D1DDEC60-8D1B-4339-8D4C-B64C2B2BF570}" type="presOf" srcId="{A640274E-729D-4318-BD96-4C82BB3CA483}" destId="{EB845910-955F-4A1D-805F-698B75030C1B}" srcOrd="0" destOrd="0" presId="urn:microsoft.com/office/officeart/2008/layout/VerticalAccentList"/>
    <dgm:cxn modelId="{E5004EE3-F311-4CD6-B112-BE70CEB35D7B}" srcId="{A640274E-729D-4318-BD96-4C82BB3CA483}" destId="{CF96615D-D6D7-4786-89F2-D35F0C2AF891}" srcOrd="0" destOrd="0" parTransId="{C5FE7444-6681-4360-AF3E-4B5BBD10228B}" sibTransId="{3139DD2A-5DA8-4B08-A2DA-8BBBAEA7001A}"/>
    <dgm:cxn modelId="{C385AEC5-EA78-460F-AF34-DB2B53D6C9D6}" type="presOf" srcId="{3F2823F3-2172-4317-9442-ACD3D44B6F3C}" destId="{7B284375-0995-4AA7-B991-EEB85E61F6F7}" srcOrd="0" destOrd="0" presId="urn:microsoft.com/office/officeart/2008/layout/VerticalAccentList"/>
    <dgm:cxn modelId="{6C817D55-8676-4EB2-AD56-F7C265F366C6}" type="presOf" srcId="{C93CE2FE-FA54-4CB2-B9B0-057969B1E1AB}" destId="{9750A368-F433-400B-9B50-78782104D9E3}" srcOrd="0" destOrd="0" presId="urn:microsoft.com/office/officeart/2008/layout/VerticalAccentList"/>
    <dgm:cxn modelId="{425C513A-3A96-4DAE-9E53-E8D5DD6A1C23}" type="presParOf" srcId="{ACFBA151-E9A0-4261-8817-26DBFFDD41B6}" destId="{7528BCC1-2527-41AC-949B-10C6FD11C999}" srcOrd="0" destOrd="0" presId="urn:microsoft.com/office/officeart/2008/layout/VerticalAccentList"/>
    <dgm:cxn modelId="{9A2B01CA-F73F-4B1A-AD9C-EF79C0C03D78}" type="presParOf" srcId="{7528BCC1-2527-41AC-949B-10C6FD11C999}" destId="{EB845910-955F-4A1D-805F-698B75030C1B}" srcOrd="0" destOrd="0" presId="urn:microsoft.com/office/officeart/2008/layout/VerticalAccentList"/>
    <dgm:cxn modelId="{3CB0D39A-299D-4EBB-B2BA-437B33EAF3B2}" type="presParOf" srcId="{ACFBA151-E9A0-4261-8817-26DBFFDD41B6}" destId="{E0EFB8C2-1C81-4D53-82AE-FDE4A31E8628}" srcOrd="1" destOrd="0" presId="urn:microsoft.com/office/officeart/2008/layout/VerticalAccentList"/>
    <dgm:cxn modelId="{F0290F8D-00FA-4468-83BA-83BD4F7A30B7}" type="presParOf" srcId="{E0EFB8C2-1C81-4D53-82AE-FDE4A31E8628}" destId="{B88CFF79-0F3F-4E42-B34B-A35D66D9DEEC}" srcOrd="0" destOrd="0" presId="urn:microsoft.com/office/officeart/2008/layout/VerticalAccentList"/>
    <dgm:cxn modelId="{A566DB59-B26D-4C7F-AEAA-BDDDB33466CB}" type="presParOf" srcId="{E0EFB8C2-1C81-4D53-82AE-FDE4A31E8628}" destId="{C575E2E1-5DE5-42FF-9995-1F7FB3C5C5BE}" srcOrd="1" destOrd="0" presId="urn:microsoft.com/office/officeart/2008/layout/VerticalAccentList"/>
    <dgm:cxn modelId="{3809AA20-9B76-4E47-A822-B7087A26A2FA}" type="presParOf" srcId="{E0EFB8C2-1C81-4D53-82AE-FDE4A31E8628}" destId="{96B75FDF-9BF3-46E1-86D8-140ECF9B2188}" srcOrd="2" destOrd="0" presId="urn:microsoft.com/office/officeart/2008/layout/VerticalAccentList"/>
    <dgm:cxn modelId="{8EE61540-2D41-493B-B0E1-72C040CADB37}" type="presParOf" srcId="{E0EFB8C2-1C81-4D53-82AE-FDE4A31E8628}" destId="{07051121-857F-46A4-8FD8-85E30E1D43ED}" srcOrd="3" destOrd="0" presId="urn:microsoft.com/office/officeart/2008/layout/VerticalAccentList"/>
    <dgm:cxn modelId="{9F07E83D-F67D-49BE-A038-EA99E6F03386}" type="presParOf" srcId="{E0EFB8C2-1C81-4D53-82AE-FDE4A31E8628}" destId="{07E73326-9018-41F8-BE8B-BD410FBFF1EC}" srcOrd="4" destOrd="0" presId="urn:microsoft.com/office/officeart/2008/layout/VerticalAccentList"/>
    <dgm:cxn modelId="{5D05DC71-B8B1-4B62-80BD-8E8D3B5A93F9}" type="presParOf" srcId="{E0EFB8C2-1C81-4D53-82AE-FDE4A31E8628}" destId="{2579A2A2-82DD-4CBD-8F83-94F90D768726}" srcOrd="5" destOrd="0" presId="urn:microsoft.com/office/officeart/2008/layout/VerticalAccentList"/>
    <dgm:cxn modelId="{415B4363-7A82-4D35-A35A-CA1265921F72}" type="presParOf" srcId="{E0EFB8C2-1C81-4D53-82AE-FDE4A31E8628}" destId="{84C9250A-9ACA-47F1-A434-C0F3022A3B40}" srcOrd="6" destOrd="0" presId="urn:microsoft.com/office/officeart/2008/layout/VerticalAccentList"/>
    <dgm:cxn modelId="{6AD4B1D5-6A4F-4DCD-A469-01FFF2AE115A}" type="presParOf" srcId="{E0EFB8C2-1C81-4D53-82AE-FDE4A31E8628}" destId="{E543AFE0-C8DD-44C8-99AD-D70E58F5BBF9}" srcOrd="7" destOrd="0" presId="urn:microsoft.com/office/officeart/2008/layout/VerticalAccentList"/>
    <dgm:cxn modelId="{0590A519-83BC-4D86-B95E-A83E057DB6BB}" type="presParOf" srcId="{ACFBA151-E9A0-4261-8817-26DBFFDD41B6}" destId="{D1CF1213-BB64-40AB-A593-62D3C0DC2AB7}" srcOrd="2" destOrd="0" presId="urn:microsoft.com/office/officeart/2008/layout/VerticalAccentList"/>
    <dgm:cxn modelId="{7B5C8539-79AC-42AA-8AB2-C531FC7EA94A}" type="presParOf" srcId="{ACFBA151-E9A0-4261-8817-26DBFFDD41B6}" destId="{82627673-CC00-4C23-9757-43CF3A00260C}" srcOrd="3" destOrd="0" presId="urn:microsoft.com/office/officeart/2008/layout/VerticalAccentList"/>
    <dgm:cxn modelId="{F1446A08-3573-4D8B-AAAA-B54E88BD1627}" type="presParOf" srcId="{82627673-CC00-4C23-9757-43CF3A00260C}" destId="{9558209F-BC00-4742-95BC-FC4C2A24C95D}" srcOrd="0" destOrd="0" presId="urn:microsoft.com/office/officeart/2008/layout/VerticalAccentList"/>
    <dgm:cxn modelId="{875AC231-1873-438A-8C0E-43F3ADCA82B0}" type="presParOf" srcId="{ACFBA151-E9A0-4261-8817-26DBFFDD41B6}" destId="{EE9DF747-A7B8-4B48-8770-8BC816FBF4DF}" srcOrd="4" destOrd="0" presId="urn:microsoft.com/office/officeart/2008/layout/VerticalAccentList"/>
    <dgm:cxn modelId="{543B83A9-2B2D-416E-B0B0-A680EB383FB7}" type="presParOf" srcId="{EE9DF747-A7B8-4B48-8770-8BC816FBF4DF}" destId="{A270935C-3881-49AE-AB1C-1979F8CD75FB}" srcOrd="0" destOrd="0" presId="urn:microsoft.com/office/officeart/2008/layout/VerticalAccentList"/>
    <dgm:cxn modelId="{1241878A-0376-44AC-B822-815294D9A362}" type="presParOf" srcId="{EE9DF747-A7B8-4B48-8770-8BC816FBF4DF}" destId="{4ED6DEEF-2ABB-43E8-8EE7-C81282AA7A92}" srcOrd="1" destOrd="0" presId="urn:microsoft.com/office/officeart/2008/layout/VerticalAccentList"/>
    <dgm:cxn modelId="{4A0C9424-D05B-4529-AF0E-A4CFF02AA84C}" type="presParOf" srcId="{EE9DF747-A7B8-4B48-8770-8BC816FBF4DF}" destId="{6885A011-3C1E-4186-B292-F978AF34DBC1}" srcOrd="2" destOrd="0" presId="urn:microsoft.com/office/officeart/2008/layout/VerticalAccentList"/>
    <dgm:cxn modelId="{3CBAAD39-930A-494E-A0F4-3EFF8D63B096}" type="presParOf" srcId="{EE9DF747-A7B8-4B48-8770-8BC816FBF4DF}" destId="{21267BEB-D253-4782-BDCC-5D38EE4D4027}" srcOrd="3" destOrd="0" presId="urn:microsoft.com/office/officeart/2008/layout/VerticalAccentList"/>
    <dgm:cxn modelId="{E66B8CC8-2163-4197-8031-C30EABE0AFB6}" type="presParOf" srcId="{EE9DF747-A7B8-4B48-8770-8BC816FBF4DF}" destId="{1E85DECB-209F-453A-85E2-D4CA2BB9ECA3}" srcOrd="4" destOrd="0" presId="urn:microsoft.com/office/officeart/2008/layout/VerticalAccentList"/>
    <dgm:cxn modelId="{38E997D1-4D89-4021-B6BC-FE07AD59982F}" type="presParOf" srcId="{EE9DF747-A7B8-4B48-8770-8BC816FBF4DF}" destId="{1C0E8D0F-5BAA-4967-8FC4-D6EB2ED8FB06}" srcOrd="5" destOrd="0" presId="urn:microsoft.com/office/officeart/2008/layout/VerticalAccentList"/>
    <dgm:cxn modelId="{6D799C68-07EC-44DF-AF90-BDADCC14E710}" type="presParOf" srcId="{EE9DF747-A7B8-4B48-8770-8BC816FBF4DF}" destId="{CF108D88-696F-48D3-8F1F-306CEF43DDA7}" srcOrd="6" destOrd="0" presId="urn:microsoft.com/office/officeart/2008/layout/VerticalAccentList"/>
    <dgm:cxn modelId="{0449343B-4885-42E0-8F22-F495CC2DED75}" type="presParOf" srcId="{EE9DF747-A7B8-4B48-8770-8BC816FBF4DF}" destId="{9F1900FF-EA0C-43F1-BE72-E4E255026C9D}" srcOrd="7" destOrd="0" presId="urn:microsoft.com/office/officeart/2008/layout/VerticalAccentList"/>
    <dgm:cxn modelId="{CDBDE2F7-C15D-4377-B6D6-B2A62DDA94D4}" type="presParOf" srcId="{ACFBA151-E9A0-4261-8817-26DBFFDD41B6}" destId="{F8C12FE9-1147-4268-99EF-3E92A834C760}" srcOrd="5" destOrd="0" presId="urn:microsoft.com/office/officeart/2008/layout/VerticalAccentList"/>
    <dgm:cxn modelId="{8EFE7DDA-AAAE-410D-BA29-31AF06AC9B8E}" type="presParOf" srcId="{ACFBA151-E9A0-4261-8817-26DBFFDD41B6}" destId="{087BDFD9-9F28-44AD-BE19-9EE8B3477C12}" srcOrd="6" destOrd="0" presId="urn:microsoft.com/office/officeart/2008/layout/VerticalAccentList"/>
    <dgm:cxn modelId="{73FF9AF6-274A-4D9F-A56D-4C3D2128EAAB}" type="presParOf" srcId="{087BDFD9-9F28-44AD-BE19-9EE8B3477C12}" destId="{7B284375-0995-4AA7-B991-EEB85E61F6F7}" srcOrd="0" destOrd="0" presId="urn:microsoft.com/office/officeart/2008/layout/VerticalAccentList"/>
    <dgm:cxn modelId="{70DFC769-FF50-49D4-B007-5482A0DA27A4}" type="presParOf" srcId="{ACFBA151-E9A0-4261-8817-26DBFFDD41B6}" destId="{BCC53A37-46A5-4DF1-AA05-F71FD5840606}" srcOrd="7" destOrd="0" presId="urn:microsoft.com/office/officeart/2008/layout/VerticalAccentList"/>
    <dgm:cxn modelId="{358DCF3B-04F5-4621-855B-2EB2B2BC0E8D}" type="presParOf" srcId="{BCC53A37-46A5-4DF1-AA05-F71FD5840606}" destId="{E26CCBB9-0E2D-4F60-85FE-5730BB747B6F}" srcOrd="0" destOrd="0" presId="urn:microsoft.com/office/officeart/2008/layout/VerticalAccentList"/>
    <dgm:cxn modelId="{7E77E070-4901-48A1-A476-242219447D06}" type="presParOf" srcId="{BCC53A37-46A5-4DF1-AA05-F71FD5840606}" destId="{DD14ADC6-8CA7-4215-A372-ABFA9EAC6190}" srcOrd="1" destOrd="0" presId="urn:microsoft.com/office/officeart/2008/layout/VerticalAccentList"/>
    <dgm:cxn modelId="{CD4E2791-F0AA-4AEE-937C-88CE27ADDAD7}" type="presParOf" srcId="{BCC53A37-46A5-4DF1-AA05-F71FD5840606}" destId="{0D43F89A-1A77-4855-AFC9-CC28143C83A3}" srcOrd="2" destOrd="0" presId="urn:microsoft.com/office/officeart/2008/layout/VerticalAccentList"/>
    <dgm:cxn modelId="{AEB7057A-29C1-420D-8D0D-72AD76B572D6}" type="presParOf" srcId="{BCC53A37-46A5-4DF1-AA05-F71FD5840606}" destId="{70D4C415-D48F-48A9-9D15-5D1DF38F983C}" srcOrd="3" destOrd="0" presId="urn:microsoft.com/office/officeart/2008/layout/VerticalAccentList"/>
    <dgm:cxn modelId="{D8D21848-67E5-418A-B454-F3562BCCEAC6}" type="presParOf" srcId="{BCC53A37-46A5-4DF1-AA05-F71FD5840606}" destId="{32192393-A6AF-46F1-8C96-94847EFFEB9E}" srcOrd="4" destOrd="0" presId="urn:microsoft.com/office/officeart/2008/layout/VerticalAccentList"/>
    <dgm:cxn modelId="{7AE8E8A1-3132-42BF-90DD-87E8AD099022}" type="presParOf" srcId="{BCC53A37-46A5-4DF1-AA05-F71FD5840606}" destId="{0D73FCEE-2014-4EE1-BB3F-5BA72EC6E76F}" srcOrd="5" destOrd="0" presId="urn:microsoft.com/office/officeart/2008/layout/VerticalAccentList"/>
    <dgm:cxn modelId="{5B3236CB-5C2B-4C8B-ACDE-4226B62BD952}" type="presParOf" srcId="{BCC53A37-46A5-4DF1-AA05-F71FD5840606}" destId="{5C081BC6-9E37-4346-BEAD-5EC0D41E1BD1}" srcOrd="6" destOrd="0" presId="urn:microsoft.com/office/officeart/2008/layout/VerticalAccentList"/>
    <dgm:cxn modelId="{ADF2B985-088A-4DAD-88C2-6B22116AD405}" type="presParOf" srcId="{BCC53A37-46A5-4DF1-AA05-F71FD5840606}" destId="{A3F4A54D-4C92-4E33-95D9-4671DC1ACD47}" srcOrd="7" destOrd="0" presId="urn:microsoft.com/office/officeart/2008/layout/VerticalAccentList"/>
    <dgm:cxn modelId="{7092CA88-710B-4404-B522-DCCF4CF01EC8}" type="presParOf" srcId="{ACFBA151-E9A0-4261-8817-26DBFFDD41B6}" destId="{9A81716A-AA87-45F3-AC42-489DC3460D8D}" srcOrd="8" destOrd="0" presId="urn:microsoft.com/office/officeart/2008/layout/VerticalAccentList"/>
    <dgm:cxn modelId="{32512958-9989-42C3-8580-B2D4B648F31B}" type="presParOf" srcId="{ACFBA151-E9A0-4261-8817-26DBFFDD41B6}" destId="{C5DC0ABD-BD1D-477E-A002-0DBC5A266DA1}" srcOrd="9" destOrd="0" presId="urn:microsoft.com/office/officeart/2008/layout/VerticalAccentList"/>
    <dgm:cxn modelId="{B51069C9-6912-40A7-8400-B1B6FB2989B1}" type="presParOf" srcId="{C5DC0ABD-BD1D-477E-A002-0DBC5A266DA1}" destId="{9750A368-F433-400B-9B50-78782104D9E3}" srcOrd="0" destOrd="0" presId="urn:microsoft.com/office/officeart/2008/layout/VerticalAccentList"/>
    <dgm:cxn modelId="{8A8578CF-0B63-45F3-96F2-2ACD66F4A91B}" type="presParOf" srcId="{ACFBA151-E9A0-4261-8817-26DBFFDD41B6}" destId="{B6F6852E-9E6D-4A0B-A43C-5743FD9936A2}" srcOrd="10" destOrd="0" presId="urn:microsoft.com/office/officeart/2008/layout/VerticalAccentList"/>
    <dgm:cxn modelId="{49D73DAE-9B29-4DA6-93E3-7044EC63CE9D}" type="presParOf" srcId="{B6F6852E-9E6D-4A0B-A43C-5743FD9936A2}" destId="{DE8CB10D-0503-4397-914C-1103EF4F3A24}" srcOrd="0" destOrd="0" presId="urn:microsoft.com/office/officeart/2008/layout/VerticalAccentList"/>
    <dgm:cxn modelId="{7C84C3F5-3ABD-4CFD-9999-8633BE37EEFE}" type="presParOf" srcId="{B6F6852E-9E6D-4A0B-A43C-5743FD9936A2}" destId="{E69C1A2E-0034-4A5C-AEE8-A314047E8E90}" srcOrd="1" destOrd="0" presId="urn:microsoft.com/office/officeart/2008/layout/VerticalAccentList"/>
    <dgm:cxn modelId="{9B9F1315-F386-4386-BBE9-6DC6B202A50A}" type="presParOf" srcId="{B6F6852E-9E6D-4A0B-A43C-5743FD9936A2}" destId="{1D7D12E8-0EA6-447C-84E4-37B4EE2FE236}" srcOrd="2" destOrd="0" presId="urn:microsoft.com/office/officeart/2008/layout/VerticalAccentList"/>
    <dgm:cxn modelId="{46076BB5-7A2F-456D-8EE7-4836F479F86D}" type="presParOf" srcId="{B6F6852E-9E6D-4A0B-A43C-5743FD9936A2}" destId="{C0E73AB5-590E-4F1B-9497-3892F68FACA4}" srcOrd="3" destOrd="0" presId="urn:microsoft.com/office/officeart/2008/layout/VerticalAccentList"/>
    <dgm:cxn modelId="{1F79F7F1-A321-4197-A66F-D0E80BA8F540}" type="presParOf" srcId="{B6F6852E-9E6D-4A0B-A43C-5743FD9936A2}" destId="{A59B7DBB-CFCC-4792-8F06-469392B2AA78}" srcOrd="4" destOrd="0" presId="urn:microsoft.com/office/officeart/2008/layout/VerticalAccentList"/>
    <dgm:cxn modelId="{C485F3F6-2E2D-4C37-A408-64E4D6125D40}" type="presParOf" srcId="{B6F6852E-9E6D-4A0B-A43C-5743FD9936A2}" destId="{D54AA385-DE10-4717-9538-2049E97B6F76}" srcOrd="5" destOrd="0" presId="urn:microsoft.com/office/officeart/2008/layout/VerticalAccentList"/>
    <dgm:cxn modelId="{DAE42A8C-8AE7-41CF-ABB0-C702B3EF3E55}" type="presParOf" srcId="{B6F6852E-9E6D-4A0B-A43C-5743FD9936A2}" destId="{09C90415-31FB-43B7-ABB1-2DAC0EB74CAA}" srcOrd="6" destOrd="0" presId="urn:microsoft.com/office/officeart/2008/layout/VerticalAccentList"/>
    <dgm:cxn modelId="{CDAC01D4-D5F8-4E2D-B650-66B406B7F5FB}" type="presParOf" srcId="{ACFBA151-E9A0-4261-8817-26DBFFDD41B6}" destId="{51403BF8-AB93-4FE5-94B9-404CC2FD77B4}" srcOrd="11" destOrd="0" presId="urn:microsoft.com/office/officeart/2008/layout/VerticalAccentList"/>
    <dgm:cxn modelId="{1F8C2280-DCE3-40F9-A23F-69E8E0434FE7}" type="presParOf" srcId="{ACFBA151-E9A0-4261-8817-26DBFFDD41B6}" destId="{86CD1DCC-6BEB-4069-B4A6-66FC3F96C4E6}" srcOrd="12" destOrd="0" presId="urn:microsoft.com/office/officeart/2008/layout/VerticalAccentList"/>
    <dgm:cxn modelId="{674384B6-8FA6-496A-9C02-D1D77B77F024}" type="presParOf" srcId="{86CD1DCC-6BEB-4069-B4A6-66FC3F96C4E6}" destId="{9B964507-01F6-4F87-9A2D-5E480A356619}" srcOrd="0" destOrd="0" presId="urn:microsoft.com/office/officeart/2008/layout/VerticalAccentList"/>
    <dgm:cxn modelId="{8B9A00D9-7493-4A81-91CD-CC2D87B2A633}" type="presParOf" srcId="{ACFBA151-E9A0-4261-8817-26DBFFDD41B6}" destId="{5F2E21F8-AFD8-43CB-9F86-ECCFE40A18A4}" srcOrd="13" destOrd="0" presId="urn:microsoft.com/office/officeart/2008/layout/VerticalAccentList"/>
    <dgm:cxn modelId="{968C1A80-7281-4CEA-BDF6-3F37BAD3495D}" type="presParOf" srcId="{5F2E21F8-AFD8-43CB-9F86-ECCFE40A18A4}" destId="{5A0D220C-BD07-49D8-876F-AEA45EA40F8D}" srcOrd="0" destOrd="0" presId="urn:microsoft.com/office/officeart/2008/layout/VerticalAccentList"/>
    <dgm:cxn modelId="{E2643E0E-753B-4F91-BACC-20D12709730E}" type="presParOf" srcId="{5F2E21F8-AFD8-43CB-9F86-ECCFE40A18A4}" destId="{FDD16BC2-7C34-4153-B2CF-A1841FDBE9B1}" srcOrd="1" destOrd="0" presId="urn:microsoft.com/office/officeart/2008/layout/VerticalAccentList"/>
    <dgm:cxn modelId="{CA240629-4666-4FA6-B37D-E6A5BC2A4B74}" type="presParOf" srcId="{5F2E21F8-AFD8-43CB-9F86-ECCFE40A18A4}" destId="{5D0BE7EC-A4D3-48AB-8C67-0812C5669705}" srcOrd="2" destOrd="0" presId="urn:microsoft.com/office/officeart/2008/layout/VerticalAccentList"/>
    <dgm:cxn modelId="{C610D452-4238-4F0D-AEB0-142F73A698AB}" type="presParOf" srcId="{5F2E21F8-AFD8-43CB-9F86-ECCFE40A18A4}" destId="{207E0D80-656F-4A37-ACBF-4AB010090B9D}" srcOrd="3" destOrd="0" presId="urn:microsoft.com/office/officeart/2008/layout/VerticalAccentList"/>
    <dgm:cxn modelId="{437D0F05-E02D-4CC5-A72A-C2676418ED81}" type="presParOf" srcId="{5F2E21F8-AFD8-43CB-9F86-ECCFE40A18A4}" destId="{1D98BB39-BA98-475B-A378-F803DB3F5BA9}" srcOrd="4" destOrd="0" presId="urn:microsoft.com/office/officeart/2008/layout/VerticalAccentList"/>
    <dgm:cxn modelId="{6EAD2537-29AD-417C-8143-BF15CBCC0919}" type="presParOf" srcId="{5F2E21F8-AFD8-43CB-9F86-ECCFE40A18A4}" destId="{EB8104B9-B73B-4E73-BE47-E6BF33172911}" srcOrd="5" destOrd="0" presId="urn:microsoft.com/office/officeart/2008/layout/VerticalAccentList"/>
    <dgm:cxn modelId="{281FE44F-6056-416E-859F-BD30AE3E1BB9}" type="presParOf" srcId="{5F2E21F8-AFD8-43CB-9F86-ECCFE40A18A4}" destId="{1665E2C2-A872-4984-A5F4-9FFC63C40C68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A68552-0ED4-468D-98BE-3AE3DBDA069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E7B15DC-A42F-4C33-A7D1-9273421C0FB8}">
      <dgm:prSet custT="1"/>
      <dgm:spPr/>
      <dgm:t>
        <a:bodyPr/>
        <a:lstStyle/>
        <a:p>
          <a:pPr algn="ctr" rtl="0"/>
          <a:r>
            <a:rPr lang="ru-RU" sz="1400" dirty="0" smtClean="0"/>
            <a:t>В Межрегиональном смотре-конкурсе сайтов и социальных медиа группа ВК признана победителем</a:t>
          </a:r>
          <a:endParaRPr lang="ru-RU" sz="1400" dirty="0"/>
        </a:p>
      </dgm:t>
    </dgm:pt>
    <dgm:pt modelId="{74572216-C423-4E5A-845B-98732614A382}" type="parTrans" cxnId="{4A6C9029-881E-4743-90AB-3849AB03B96B}">
      <dgm:prSet/>
      <dgm:spPr/>
      <dgm:t>
        <a:bodyPr/>
        <a:lstStyle/>
        <a:p>
          <a:endParaRPr lang="ru-RU"/>
        </a:p>
      </dgm:t>
    </dgm:pt>
    <dgm:pt modelId="{4B67E109-6897-4ABA-9F33-97AA6DAD31F3}" type="sibTrans" cxnId="{4A6C9029-881E-4743-90AB-3849AB03B96B}">
      <dgm:prSet/>
      <dgm:spPr/>
      <dgm:t>
        <a:bodyPr/>
        <a:lstStyle/>
        <a:p>
          <a:endParaRPr lang="ru-RU"/>
        </a:p>
      </dgm:t>
    </dgm:pt>
    <dgm:pt modelId="{1FFFEEE1-09CD-4844-9490-50956DE4EC32}" type="pres">
      <dgm:prSet presAssocID="{37A68552-0ED4-468D-98BE-3AE3DBDA069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814853-3C1B-4554-95D0-5BF10811F679}" type="pres">
      <dgm:prSet presAssocID="{5E7B15DC-A42F-4C33-A7D1-9273421C0FB8}" presName="parentText" presStyleLbl="node1" presStyleIdx="0" presStyleCnt="1" custLinFactNeighborX="3586" custLinFactNeighborY="279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3A52E1-A89A-4937-A17B-D99660650646}" type="presOf" srcId="{37A68552-0ED4-468D-98BE-3AE3DBDA0697}" destId="{1FFFEEE1-09CD-4844-9490-50956DE4EC32}" srcOrd="0" destOrd="0" presId="urn:microsoft.com/office/officeart/2005/8/layout/vList2"/>
    <dgm:cxn modelId="{4A6C9029-881E-4743-90AB-3849AB03B96B}" srcId="{37A68552-0ED4-468D-98BE-3AE3DBDA0697}" destId="{5E7B15DC-A42F-4C33-A7D1-9273421C0FB8}" srcOrd="0" destOrd="0" parTransId="{74572216-C423-4E5A-845B-98732614A382}" sibTransId="{4B67E109-6897-4ABA-9F33-97AA6DAD31F3}"/>
    <dgm:cxn modelId="{4A73243D-C30B-4932-91B2-FD12D61A001B}" type="presOf" srcId="{5E7B15DC-A42F-4C33-A7D1-9273421C0FB8}" destId="{85814853-3C1B-4554-95D0-5BF10811F679}" srcOrd="0" destOrd="0" presId="urn:microsoft.com/office/officeart/2005/8/layout/vList2"/>
    <dgm:cxn modelId="{8FF363CC-BAED-4F57-A131-CAB9D519FAD3}" type="presParOf" srcId="{1FFFEEE1-09CD-4844-9490-50956DE4EC32}" destId="{85814853-3C1B-4554-95D0-5BF10811F67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6327A5-17BE-4040-A2A7-4FEDC72462B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477726-906C-43EC-A8D2-756C7034A444}">
      <dgm:prSet/>
      <dgm:spPr/>
      <dgm:t>
        <a:bodyPr/>
        <a:lstStyle/>
        <a:p>
          <a:pPr algn="ctr" rtl="0"/>
          <a:r>
            <a:rPr lang="ru-RU" dirty="0" smtClean="0"/>
            <a:t>Юридическая помощь</a:t>
          </a:r>
          <a:endParaRPr lang="ru-RU" dirty="0"/>
        </a:p>
      </dgm:t>
    </dgm:pt>
    <dgm:pt modelId="{CAABEA47-8D73-4E2A-B4B9-D57CD30C3833}" type="parTrans" cxnId="{CAA905B1-5B66-4276-AC1F-F81DBCF55357}">
      <dgm:prSet/>
      <dgm:spPr/>
      <dgm:t>
        <a:bodyPr/>
        <a:lstStyle/>
        <a:p>
          <a:endParaRPr lang="ru-RU"/>
        </a:p>
      </dgm:t>
    </dgm:pt>
    <dgm:pt modelId="{B77072EC-E592-4B5E-B3F6-534F8B12E2AE}" type="sibTrans" cxnId="{CAA905B1-5B66-4276-AC1F-F81DBCF55357}">
      <dgm:prSet/>
      <dgm:spPr/>
      <dgm:t>
        <a:bodyPr/>
        <a:lstStyle/>
        <a:p>
          <a:endParaRPr lang="ru-RU"/>
        </a:p>
      </dgm:t>
    </dgm:pt>
    <dgm:pt modelId="{C438FD73-6AD8-47CD-93FF-9A8EAA56D5A3}">
      <dgm:prSet/>
      <dgm:spPr/>
      <dgm:t>
        <a:bodyPr/>
        <a:lstStyle/>
        <a:p>
          <a:pPr algn="ctr" rtl="0"/>
          <a:r>
            <a:rPr lang="ru-RU" dirty="0" smtClean="0"/>
            <a:t>Документы</a:t>
          </a:r>
          <a:endParaRPr lang="ru-RU" dirty="0"/>
        </a:p>
      </dgm:t>
    </dgm:pt>
    <dgm:pt modelId="{4F9CE6C1-C41C-4FCE-BF88-D97D75C3017F}" type="parTrans" cxnId="{C86FA68B-A40D-4FF5-9126-D0B8CB1B4E60}">
      <dgm:prSet/>
      <dgm:spPr/>
      <dgm:t>
        <a:bodyPr/>
        <a:lstStyle/>
        <a:p>
          <a:endParaRPr lang="ru-RU"/>
        </a:p>
      </dgm:t>
    </dgm:pt>
    <dgm:pt modelId="{14037A1B-7465-4180-A694-2C2C6420604C}" type="sibTrans" cxnId="{C86FA68B-A40D-4FF5-9126-D0B8CB1B4E60}">
      <dgm:prSet/>
      <dgm:spPr/>
      <dgm:t>
        <a:bodyPr/>
        <a:lstStyle/>
        <a:p>
          <a:endParaRPr lang="ru-RU"/>
        </a:p>
      </dgm:t>
    </dgm:pt>
    <dgm:pt modelId="{A822DE52-46F8-44C9-A5B8-2DBA6AB89712}">
      <dgm:prSet/>
      <dgm:spPr/>
      <dgm:t>
        <a:bodyPr/>
        <a:lstStyle/>
        <a:p>
          <a:pPr algn="ctr" rtl="0"/>
          <a:r>
            <a:rPr lang="ru-RU" dirty="0" smtClean="0"/>
            <a:t>Методические материалы для председателей ППО</a:t>
          </a:r>
          <a:endParaRPr lang="ru-RU" dirty="0"/>
        </a:p>
      </dgm:t>
    </dgm:pt>
    <dgm:pt modelId="{F98D0C8D-093F-4926-849C-B7928B0CCAD9}" type="parTrans" cxnId="{E19A5130-0C35-4945-BFED-0E7C3F8B03ED}">
      <dgm:prSet/>
      <dgm:spPr/>
      <dgm:t>
        <a:bodyPr/>
        <a:lstStyle/>
        <a:p>
          <a:endParaRPr lang="ru-RU"/>
        </a:p>
      </dgm:t>
    </dgm:pt>
    <dgm:pt modelId="{03C746F1-0C96-4233-B5C9-A6863F701334}" type="sibTrans" cxnId="{E19A5130-0C35-4945-BFED-0E7C3F8B03ED}">
      <dgm:prSet/>
      <dgm:spPr/>
      <dgm:t>
        <a:bodyPr/>
        <a:lstStyle/>
        <a:p>
          <a:endParaRPr lang="ru-RU"/>
        </a:p>
      </dgm:t>
    </dgm:pt>
    <dgm:pt modelId="{B11DFB90-E6BB-4B77-9E51-A6DFBFDB82E8}" type="pres">
      <dgm:prSet presAssocID="{D76327A5-17BE-4040-A2A7-4FEDC72462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9B66A7-B8E3-481C-AD26-762D8789744B}" type="pres">
      <dgm:prSet presAssocID="{5E477726-906C-43EC-A8D2-756C7034A444}" presName="parentText" presStyleLbl="node1" presStyleIdx="0" presStyleCnt="3" custLinFactNeighborX="14871" custLinFactNeighborY="-22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AA12B0-2BB5-4FFB-8667-4CD83F6B5E08}" type="pres">
      <dgm:prSet presAssocID="{B77072EC-E592-4B5E-B3F6-534F8B12E2AE}" presName="spacer" presStyleCnt="0"/>
      <dgm:spPr/>
    </dgm:pt>
    <dgm:pt modelId="{ECC76E58-F8AC-4A03-8082-12D0E11E18CA}" type="pres">
      <dgm:prSet presAssocID="{C438FD73-6AD8-47CD-93FF-9A8EAA56D5A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738C71-459B-4DF9-B717-160061C62FD9}" type="pres">
      <dgm:prSet presAssocID="{14037A1B-7465-4180-A694-2C2C6420604C}" presName="spacer" presStyleCnt="0"/>
      <dgm:spPr/>
    </dgm:pt>
    <dgm:pt modelId="{E938A04F-4157-428A-9D5F-C43844C36DF1}" type="pres">
      <dgm:prSet presAssocID="{A822DE52-46F8-44C9-A5B8-2DBA6AB8971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6FA68B-A40D-4FF5-9126-D0B8CB1B4E60}" srcId="{D76327A5-17BE-4040-A2A7-4FEDC72462B6}" destId="{C438FD73-6AD8-47CD-93FF-9A8EAA56D5A3}" srcOrd="1" destOrd="0" parTransId="{4F9CE6C1-C41C-4FCE-BF88-D97D75C3017F}" sibTransId="{14037A1B-7465-4180-A694-2C2C6420604C}"/>
    <dgm:cxn modelId="{CAA905B1-5B66-4276-AC1F-F81DBCF55357}" srcId="{D76327A5-17BE-4040-A2A7-4FEDC72462B6}" destId="{5E477726-906C-43EC-A8D2-756C7034A444}" srcOrd="0" destOrd="0" parTransId="{CAABEA47-8D73-4E2A-B4B9-D57CD30C3833}" sibTransId="{B77072EC-E592-4B5E-B3F6-534F8B12E2AE}"/>
    <dgm:cxn modelId="{E19A5130-0C35-4945-BFED-0E7C3F8B03ED}" srcId="{D76327A5-17BE-4040-A2A7-4FEDC72462B6}" destId="{A822DE52-46F8-44C9-A5B8-2DBA6AB89712}" srcOrd="2" destOrd="0" parTransId="{F98D0C8D-093F-4926-849C-B7928B0CCAD9}" sibTransId="{03C746F1-0C96-4233-B5C9-A6863F701334}"/>
    <dgm:cxn modelId="{4CB9A095-A55F-4B5D-84F5-667C6EAEFF31}" type="presOf" srcId="{A822DE52-46F8-44C9-A5B8-2DBA6AB89712}" destId="{E938A04F-4157-428A-9D5F-C43844C36DF1}" srcOrd="0" destOrd="0" presId="urn:microsoft.com/office/officeart/2005/8/layout/vList2"/>
    <dgm:cxn modelId="{245920AD-2F9C-4229-A8F8-9CE6D5CAA74A}" type="presOf" srcId="{C438FD73-6AD8-47CD-93FF-9A8EAA56D5A3}" destId="{ECC76E58-F8AC-4A03-8082-12D0E11E18CA}" srcOrd="0" destOrd="0" presId="urn:microsoft.com/office/officeart/2005/8/layout/vList2"/>
    <dgm:cxn modelId="{80AF8A12-2912-4BFA-80FB-9B06B72B6227}" type="presOf" srcId="{5E477726-906C-43EC-A8D2-756C7034A444}" destId="{A49B66A7-B8E3-481C-AD26-762D8789744B}" srcOrd="0" destOrd="0" presId="urn:microsoft.com/office/officeart/2005/8/layout/vList2"/>
    <dgm:cxn modelId="{76E00D8F-BF40-4064-9DA0-767A82427A6C}" type="presOf" srcId="{D76327A5-17BE-4040-A2A7-4FEDC72462B6}" destId="{B11DFB90-E6BB-4B77-9E51-A6DFBFDB82E8}" srcOrd="0" destOrd="0" presId="urn:microsoft.com/office/officeart/2005/8/layout/vList2"/>
    <dgm:cxn modelId="{B360B056-E159-4175-A718-1E154195F41B}" type="presParOf" srcId="{B11DFB90-E6BB-4B77-9E51-A6DFBFDB82E8}" destId="{A49B66A7-B8E3-481C-AD26-762D8789744B}" srcOrd="0" destOrd="0" presId="urn:microsoft.com/office/officeart/2005/8/layout/vList2"/>
    <dgm:cxn modelId="{26597FF8-381F-4C9F-83A5-2EE87ED08D73}" type="presParOf" srcId="{B11DFB90-E6BB-4B77-9E51-A6DFBFDB82E8}" destId="{04AA12B0-2BB5-4FFB-8667-4CD83F6B5E08}" srcOrd="1" destOrd="0" presId="urn:microsoft.com/office/officeart/2005/8/layout/vList2"/>
    <dgm:cxn modelId="{0393A993-B54D-407B-8DD3-6562D277F40B}" type="presParOf" srcId="{B11DFB90-E6BB-4B77-9E51-A6DFBFDB82E8}" destId="{ECC76E58-F8AC-4A03-8082-12D0E11E18CA}" srcOrd="2" destOrd="0" presId="urn:microsoft.com/office/officeart/2005/8/layout/vList2"/>
    <dgm:cxn modelId="{F7624F44-A145-4883-B199-58E162D1CCB8}" type="presParOf" srcId="{B11DFB90-E6BB-4B77-9E51-A6DFBFDB82E8}" destId="{BD738C71-459B-4DF9-B717-160061C62FD9}" srcOrd="3" destOrd="0" presId="urn:microsoft.com/office/officeart/2005/8/layout/vList2"/>
    <dgm:cxn modelId="{8A89F8C0-8FA6-4C30-BDA8-687CBC0F625B}" type="presParOf" srcId="{B11DFB90-E6BB-4B77-9E51-A6DFBFDB82E8}" destId="{E938A04F-4157-428A-9D5F-C43844C36DF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8272FD-9EE0-4920-9090-F6E033BDE2F4}" type="doc">
      <dgm:prSet loTypeId="urn:microsoft.com/office/officeart/2005/8/layout/orgChart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4E6199E8-928F-47AF-8F05-CC6496951E09}">
      <dgm:prSet/>
      <dgm:spPr/>
      <dgm:t>
        <a:bodyPr/>
        <a:lstStyle/>
        <a:p>
          <a:pPr rtl="0"/>
          <a:r>
            <a:rPr lang="ru-RU" dirty="0" smtClean="0"/>
            <a:t>Самые активные авторы постов</a:t>
          </a:r>
          <a:endParaRPr lang="ru-RU" dirty="0"/>
        </a:p>
      </dgm:t>
    </dgm:pt>
    <dgm:pt modelId="{075C49A6-57D3-4248-A2F6-CF011F7CC1B7}" type="parTrans" cxnId="{2CD750BB-3AEA-46FB-81B3-EA80D0483877}">
      <dgm:prSet/>
      <dgm:spPr/>
      <dgm:t>
        <a:bodyPr/>
        <a:lstStyle/>
        <a:p>
          <a:endParaRPr lang="ru-RU"/>
        </a:p>
      </dgm:t>
    </dgm:pt>
    <dgm:pt modelId="{2A2E8865-39C9-451E-A321-B5C37C88ECFE}" type="sibTrans" cxnId="{2CD750BB-3AEA-46FB-81B3-EA80D0483877}">
      <dgm:prSet/>
      <dgm:spPr/>
      <dgm:t>
        <a:bodyPr/>
        <a:lstStyle/>
        <a:p>
          <a:endParaRPr lang="ru-RU"/>
        </a:p>
      </dgm:t>
    </dgm:pt>
    <dgm:pt modelId="{0AAC4D0A-6D05-4020-B57E-E16C2A2C72C3}">
      <dgm:prSet/>
      <dgm:spPr/>
      <dgm:t>
        <a:bodyPr/>
        <a:lstStyle/>
        <a:p>
          <a:pPr rtl="0"/>
          <a:r>
            <a:rPr lang="ru-RU" dirty="0" smtClean="0"/>
            <a:t>ДОУ №№ 12, 36, 39, 50, 51, 73, 112, 118, 123, 125, 127, 133, 135, 158, 167,172 </a:t>
          </a:r>
          <a:endParaRPr lang="ru-RU" dirty="0"/>
        </a:p>
      </dgm:t>
    </dgm:pt>
    <dgm:pt modelId="{8A9360E4-02FD-44AD-8516-F0FB7DF80E04}" type="parTrans" cxnId="{8530D5F1-18ED-4225-9B56-CD0C1C7E4F5A}">
      <dgm:prSet/>
      <dgm:spPr/>
      <dgm:t>
        <a:bodyPr/>
        <a:lstStyle/>
        <a:p>
          <a:endParaRPr lang="ru-RU"/>
        </a:p>
      </dgm:t>
    </dgm:pt>
    <dgm:pt modelId="{A00D3E10-09A0-4DE5-B729-25BEB3A521BA}" type="sibTrans" cxnId="{8530D5F1-18ED-4225-9B56-CD0C1C7E4F5A}">
      <dgm:prSet/>
      <dgm:spPr/>
      <dgm:t>
        <a:bodyPr/>
        <a:lstStyle/>
        <a:p>
          <a:endParaRPr lang="ru-RU"/>
        </a:p>
      </dgm:t>
    </dgm:pt>
    <dgm:pt modelId="{417A20AF-E305-4A61-861F-D022F5D05C33}">
      <dgm:prSet/>
      <dgm:spPr/>
      <dgm:t>
        <a:bodyPr/>
        <a:lstStyle/>
        <a:p>
          <a:pPr rtl="0"/>
          <a:r>
            <a:rPr lang="ru-RU" dirty="0" smtClean="0"/>
            <a:t>ОУ №№ 9, 32, 43, 70, 92 </a:t>
          </a:r>
          <a:endParaRPr lang="ru-RU" dirty="0"/>
        </a:p>
      </dgm:t>
    </dgm:pt>
    <dgm:pt modelId="{E8F690D1-C688-44D9-85D8-2D77D66C1438}" type="parTrans" cxnId="{9FBD94BB-746D-4AB2-AD02-24450E75AE87}">
      <dgm:prSet/>
      <dgm:spPr/>
      <dgm:t>
        <a:bodyPr/>
        <a:lstStyle/>
        <a:p>
          <a:endParaRPr lang="ru-RU"/>
        </a:p>
      </dgm:t>
    </dgm:pt>
    <dgm:pt modelId="{6E694956-8FD9-4F24-914A-CFFDBB24D69F}" type="sibTrans" cxnId="{9FBD94BB-746D-4AB2-AD02-24450E75AE87}">
      <dgm:prSet/>
      <dgm:spPr/>
      <dgm:t>
        <a:bodyPr/>
        <a:lstStyle/>
        <a:p>
          <a:endParaRPr lang="ru-RU"/>
        </a:p>
      </dgm:t>
    </dgm:pt>
    <dgm:pt modelId="{D3B9CC86-C3A5-4E8D-9F9C-43E7ABE6767D}" type="pres">
      <dgm:prSet presAssocID="{BB8272FD-9EE0-4920-9090-F6E033BDE2F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3D06FDB-59C1-4E8F-B803-5171A57C7E9D}" type="pres">
      <dgm:prSet presAssocID="{4E6199E8-928F-47AF-8F05-CC6496951E09}" presName="hierRoot1" presStyleCnt="0">
        <dgm:presLayoutVars>
          <dgm:hierBranch val="init"/>
        </dgm:presLayoutVars>
      </dgm:prSet>
      <dgm:spPr/>
    </dgm:pt>
    <dgm:pt modelId="{411BCF4F-7F16-4691-9D70-1F8A7B779D1A}" type="pres">
      <dgm:prSet presAssocID="{4E6199E8-928F-47AF-8F05-CC6496951E09}" presName="rootComposite1" presStyleCnt="0"/>
      <dgm:spPr/>
    </dgm:pt>
    <dgm:pt modelId="{C4E475A1-E4F8-4C7E-ADBA-5050422E8DC0}" type="pres">
      <dgm:prSet presAssocID="{4E6199E8-928F-47AF-8F05-CC6496951E09}" presName="rootText1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E6D1C4-DD63-4BCA-9A03-A64361A24737}" type="pres">
      <dgm:prSet presAssocID="{4E6199E8-928F-47AF-8F05-CC6496951E0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8EDC3E5-1FD0-405D-95CB-4B1BB17737F1}" type="pres">
      <dgm:prSet presAssocID="{4E6199E8-928F-47AF-8F05-CC6496951E09}" presName="hierChild2" presStyleCnt="0"/>
      <dgm:spPr/>
    </dgm:pt>
    <dgm:pt modelId="{F6E5E555-D1ED-4333-9DC3-B5CFD94403A3}" type="pres">
      <dgm:prSet presAssocID="{4E6199E8-928F-47AF-8F05-CC6496951E09}" presName="hierChild3" presStyleCnt="0"/>
      <dgm:spPr/>
    </dgm:pt>
    <dgm:pt modelId="{EFFB3DA1-C607-473D-A9BA-40178E70E6B1}" type="pres">
      <dgm:prSet presAssocID="{0AAC4D0A-6D05-4020-B57E-E16C2A2C72C3}" presName="hierRoot1" presStyleCnt="0">
        <dgm:presLayoutVars>
          <dgm:hierBranch val="init"/>
        </dgm:presLayoutVars>
      </dgm:prSet>
      <dgm:spPr/>
    </dgm:pt>
    <dgm:pt modelId="{A642BE91-C411-4F12-9D01-7F419DC747C1}" type="pres">
      <dgm:prSet presAssocID="{0AAC4D0A-6D05-4020-B57E-E16C2A2C72C3}" presName="rootComposite1" presStyleCnt="0"/>
      <dgm:spPr/>
    </dgm:pt>
    <dgm:pt modelId="{678BCD26-255A-4423-92FA-626DCD8F50B3}" type="pres">
      <dgm:prSet presAssocID="{0AAC4D0A-6D05-4020-B57E-E16C2A2C72C3}" presName="rootText1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158565-9279-443E-B442-0ECDBE43B89D}" type="pres">
      <dgm:prSet presAssocID="{0AAC4D0A-6D05-4020-B57E-E16C2A2C72C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C22CF39-7D19-4FFF-A10F-6471A8371167}" type="pres">
      <dgm:prSet presAssocID="{0AAC4D0A-6D05-4020-B57E-E16C2A2C72C3}" presName="hierChild2" presStyleCnt="0"/>
      <dgm:spPr/>
    </dgm:pt>
    <dgm:pt modelId="{CD91EE32-0151-4E0E-A712-FFF2A6564085}" type="pres">
      <dgm:prSet presAssocID="{0AAC4D0A-6D05-4020-B57E-E16C2A2C72C3}" presName="hierChild3" presStyleCnt="0"/>
      <dgm:spPr/>
    </dgm:pt>
    <dgm:pt modelId="{996E1DE3-8BA0-43FA-A752-82BE63EA4352}" type="pres">
      <dgm:prSet presAssocID="{417A20AF-E305-4A61-861F-D022F5D05C33}" presName="hierRoot1" presStyleCnt="0">
        <dgm:presLayoutVars>
          <dgm:hierBranch val="init"/>
        </dgm:presLayoutVars>
      </dgm:prSet>
      <dgm:spPr/>
    </dgm:pt>
    <dgm:pt modelId="{9792266A-5D17-4A6A-B988-E6763488F261}" type="pres">
      <dgm:prSet presAssocID="{417A20AF-E305-4A61-861F-D022F5D05C33}" presName="rootComposite1" presStyleCnt="0"/>
      <dgm:spPr/>
    </dgm:pt>
    <dgm:pt modelId="{1DE80FE0-5A8E-4B61-8927-2428DEEDACD3}" type="pres">
      <dgm:prSet presAssocID="{417A20AF-E305-4A61-861F-D022F5D05C33}" presName="rootText1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5CFD30-A357-44E8-BB4A-75AFBFCF8C70}" type="pres">
      <dgm:prSet presAssocID="{417A20AF-E305-4A61-861F-D022F5D05C3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D5AACD6-08E5-44B4-8D84-EC2E92F1DC5D}" type="pres">
      <dgm:prSet presAssocID="{417A20AF-E305-4A61-861F-D022F5D05C33}" presName="hierChild2" presStyleCnt="0"/>
      <dgm:spPr/>
    </dgm:pt>
    <dgm:pt modelId="{2798CB4C-0A3E-4F02-A858-399A197C3F4D}" type="pres">
      <dgm:prSet presAssocID="{417A20AF-E305-4A61-861F-D022F5D05C33}" presName="hierChild3" presStyleCnt="0"/>
      <dgm:spPr/>
    </dgm:pt>
  </dgm:ptLst>
  <dgm:cxnLst>
    <dgm:cxn modelId="{8D926363-884B-4CF0-B2BF-BAECA29847A0}" type="presOf" srcId="{BB8272FD-9EE0-4920-9090-F6E033BDE2F4}" destId="{D3B9CC86-C3A5-4E8D-9F9C-43E7ABE6767D}" srcOrd="0" destOrd="0" presId="urn:microsoft.com/office/officeart/2005/8/layout/orgChart1"/>
    <dgm:cxn modelId="{2210A9A6-0BB5-4C06-B1E4-DE3BA3245E4D}" type="presOf" srcId="{0AAC4D0A-6D05-4020-B57E-E16C2A2C72C3}" destId="{678BCD26-255A-4423-92FA-626DCD8F50B3}" srcOrd="0" destOrd="0" presId="urn:microsoft.com/office/officeart/2005/8/layout/orgChart1"/>
    <dgm:cxn modelId="{DAE7B676-0AD3-4731-963D-DBD6A18A2AE3}" type="presOf" srcId="{417A20AF-E305-4A61-861F-D022F5D05C33}" destId="{1DE80FE0-5A8E-4B61-8927-2428DEEDACD3}" srcOrd="0" destOrd="0" presId="urn:microsoft.com/office/officeart/2005/8/layout/orgChart1"/>
    <dgm:cxn modelId="{D550D669-D9D7-433F-B6EC-FEF977292996}" type="presOf" srcId="{0AAC4D0A-6D05-4020-B57E-E16C2A2C72C3}" destId="{35158565-9279-443E-B442-0ECDBE43B89D}" srcOrd="1" destOrd="0" presId="urn:microsoft.com/office/officeart/2005/8/layout/orgChart1"/>
    <dgm:cxn modelId="{FC71B280-EAF8-47F4-9098-16833460E1E0}" type="presOf" srcId="{4E6199E8-928F-47AF-8F05-CC6496951E09}" destId="{1BE6D1C4-DD63-4BCA-9A03-A64361A24737}" srcOrd="1" destOrd="0" presId="urn:microsoft.com/office/officeart/2005/8/layout/orgChart1"/>
    <dgm:cxn modelId="{8530D5F1-18ED-4225-9B56-CD0C1C7E4F5A}" srcId="{BB8272FD-9EE0-4920-9090-F6E033BDE2F4}" destId="{0AAC4D0A-6D05-4020-B57E-E16C2A2C72C3}" srcOrd="1" destOrd="0" parTransId="{8A9360E4-02FD-44AD-8516-F0FB7DF80E04}" sibTransId="{A00D3E10-09A0-4DE5-B729-25BEB3A521BA}"/>
    <dgm:cxn modelId="{2CD750BB-3AEA-46FB-81B3-EA80D0483877}" srcId="{BB8272FD-9EE0-4920-9090-F6E033BDE2F4}" destId="{4E6199E8-928F-47AF-8F05-CC6496951E09}" srcOrd="0" destOrd="0" parTransId="{075C49A6-57D3-4248-A2F6-CF011F7CC1B7}" sibTransId="{2A2E8865-39C9-451E-A321-B5C37C88ECFE}"/>
    <dgm:cxn modelId="{9FBD94BB-746D-4AB2-AD02-24450E75AE87}" srcId="{BB8272FD-9EE0-4920-9090-F6E033BDE2F4}" destId="{417A20AF-E305-4A61-861F-D022F5D05C33}" srcOrd="2" destOrd="0" parTransId="{E8F690D1-C688-44D9-85D8-2D77D66C1438}" sibTransId="{6E694956-8FD9-4F24-914A-CFFDBB24D69F}"/>
    <dgm:cxn modelId="{0F53022A-5819-45D1-8092-286A1564371D}" type="presOf" srcId="{417A20AF-E305-4A61-861F-D022F5D05C33}" destId="{B65CFD30-A357-44E8-BB4A-75AFBFCF8C70}" srcOrd="1" destOrd="0" presId="urn:microsoft.com/office/officeart/2005/8/layout/orgChart1"/>
    <dgm:cxn modelId="{D8C87DB7-5606-42E4-BFB1-FE467CA64B5F}" type="presOf" srcId="{4E6199E8-928F-47AF-8F05-CC6496951E09}" destId="{C4E475A1-E4F8-4C7E-ADBA-5050422E8DC0}" srcOrd="0" destOrd="0" presId="urn:microsoft.com/office/officeart/2005/8/layout/orgChart1"/>
    <dgm:cxn modelId="{4D650ED6-DB4C-4A57-BC80-7B4FF65F55D1}" type="presParOf" srcId="{D3B9CC86-C3A5-4E8D-9F9C-43E7ABE6767D}" destId="{B3D06FDB-59C1-4E8F-B803-5171A57C7E9D}" srcOrd="0" destOrd="0" presId="urn:microsoft.com/office/officeart/2005/8/layout/orgChart1"/>
    <dgm:cxn modelId="{CC5EB4E7-8204-4463-A0A0-B35C3E18D0CC}" type="presParOf" srcId="{B3D06FDB-59C1-4E8F-B803-5171A57C7E9D}" destId="{411BCF4F-7F16-4691-9D70-1F8A7B779D1A}" srcOrd="0" destOrd="0" presId="urn:microsoft.com/office/officeart/2005/8/layout/orgChart1"/>
    <dgm:cxn modelId="{32DA1B71-064F-49AD-A186-8B99F2FCC11E}" type="presParOf" srcId="{411BCF4F-7F16-4691-9D70-1F8A7B779D1A}" destId="{C4E475A1-E4F8-4C7E-ADBA-5050422E8DC0}" srcOrd="0" destOrd="0" presId="urn:microsoft.com/office/officeart/2005/8/layout/orgChart1"/>
    <dgm:cxn modelId="{B40E9C0A-7EAD-48D4-9C83-F93CA7D669E8}" type="presParOf" srcId="{411BCF4F-7F16-4691-9D70-1F8A7B779D1A}" destId="{1BE6D1C4-DD63-4BCA-9A03-A64361A24737}" srcOrd="1" destOrd="0" presId="urn:microsoft.com/office/officeart/2005/8/layout/orgChart1"/>
    <dgm:cxn modelId="{F7E0DA4B-95A5-4BA7-A4EF-4CBB7D894666}" type="presParOf" srcId="{B3D06FDB-59C1-4E8F-B803-5171A57C7E9D}" destId="{28EDC3E5-1FD0-405D-95CB-4B1BB17737F1}" srcOrd="1" destOrd="0" presId="urn:microsoft.com/office/officeart/2005/8/layout/orgChart1"/>
    <dgm:cxn modelId="{4B2B7A8A-60DB-457B-AE24-C8A4BF77D411}" type="presParOf" srcId="{B3D06FDB-59C1-4E8F-B803-5171A57C7E9D}" destId="{F6E5E555-D1ED-4333-9DC3-B5CFD94403A3}" srcOrd="2" destOrd="0" presId="urn:microsoft.com/office/officeart/2005/8/layout/orgChart1"/>
    <dgm:cxn modelId="{6D30B5F8-F94C-479A-8B08-B97EEDEFC64E}" type="presParOf" srcId="{D3B9CC86-C3A5-4E8D-9F9C-43E7ABE6767D}" destId="{EFFB3DA1-C607-473D-A9BA-40178E70E6B1}" srcOrd="1" destOrd="0" presId="urn:microsoft.com/office/officeart/2005/8/layout/orgChart1"/>
    <dgm:cxn modelId="{B0B4CE7E-1C39-4328-8BF1-E635CDE9EC8E}" type="presParOf" srcId="{EFFB3DA1-C607-473D-A9BA-40178E70E6B1}" destId="{A642BE91-C411-4F12-9D01-7F419DC747C1}" srcOrd="0" destOrd="0" presId="urn:microsoft.com/office/officeart/2005/8/layout/orgChart1"/>
    <dgm:cxn modelId="{C80E36CF-FA09-4CBB-993C-57C5FE1F1C56}" type="presParOf" srcId="{A642BE91-C411-4F12-9D01-7F419DC747C1}" destId="{678BCD26-255A-4423-92FA-626DCD8F50B3}" srcOrd="0" destOrd="0" presId="urn:microsoft.com/office/officeart/2005/8/layout/orgChart1"/>
    <dgm:cxn modelId="{E6DA00A0-407F-4561-A7B9-5732CD084CFC}" type="presParOf" srcId="{A642BE91-C411-4F12-9D01-7F419DC747C1}" destId="{35158565-9279-443E-B442-0ECDBE43B89D}" srcOrd="1" destOrd="0" presId="urn:microsoft.com/office/officeart/2005/8/layout/orgChart1"/>
    <dgm:cxn modelId="{B5037106-A091-4EC5-BC10-73892ADFD34B}" type="presParOf" srcId="{EFFB3DA1-C607-473D-A9BA-40178E70E6B1}" destId="{3C22CF39-7D19-4FFF-A10F-6471A8371167}" srcOrd="1" destOrd="0" presId="urn:microsoft.com/office/officeart/2005/8/layout/orgChart1"/>
    <dgm:cxn modelId="{E114950B-82C5-49C2-A8F5-E66E11ADA7F2}" type="presParOf" srcId="{EFFB3DA1-C607-473D-A9BA-40178E70E6B1}" destId="{CD91EE32-0151-4E0E-A712-FFF2A6564085}" srcOrd="2" destOrd="0" presId="urn:microsoft.com/office/officeart/2005/8/layout/orgChart1"/>
    <dgm:cxn modelId="{C5B95E4C-5AF2-43EA-B5AB-C3EDB7FBF9BA}" type="presParOf" srcId="{D3B9CC86-C3A5-4E8D-9F9C-43E7ABE6767D}" destId="{996E1DE3-8BA0-43FA-A752-82BE63EA4352}" srcOrd="2" destOrd="0" presId="urn:microsoft.com/office/officeart/2005/8/layout/orgChart1"/>
    <dgm:cxn modelId="{2B946B0C-27BF-418B-8356-5D47850DBB64}" type="presParOf" srcId="{996E1DE3-8BA0-43FA-A752-82BE63EA4352}" destId="{9792266A-5D17-4A6A-B988-E6763488F261}" srcOrd="0" destOrd="0" presId="urn:microsoft.com/office/officeart/2005/8/layout/orgChart1"/>
    <dgm:cxn modelId="{4E7F0276-51B0-48F2-8F6A-C9919ABCBB6E}" type="presParOf" srcId="{9792266A-5D17-4A6A-B988-E6763488F261}" destId="{1DE80FE0-5A8E-4B61-8927-2428DEEDACD3}" srcOrd="0" destOrd="0" presId="urn:microsoft.com/office/officeart/2005/8/layout/orgChart1"/>
    <dgm:cxn modelId="{4FA421F0-030F-4C95-8C52-778202474145}" type="presParOf" srcId="{9792266A-5D17-4A6A-B988-E6763488F261}" destId="{B65CFD30-A357-44E8-BB4A-75AFBFCF8C70}" srcOrd="1" destOrd="0" presId="urn:microsoft.com/office/officeart/2005/8/layout/orgChart1"/>
    <dgm:cxn modelId="{41494A86-086B-4685-9E7D-EB6AC5286E63}" type="presParOf" srcId="{996E1DE3-8BA0-43FA-A752-82BE63EA4352}" destId="{ED5AACD6-08E5-44B4-8D84-EC2E92F1DC5D}" srcOrd="1" destOrd="0" presId="urn:microsoft.com/office/officeart/2005/8/layout/orgChart1"/>
    <dgm:cxn modelId="{0ACB90C8-9498-4F12-B468-D0E28270E2B6}" type="presParOf" srcId="{996E1DE3-8BA0-43FA-A752-82BE63EA4352}" destId="{2798CB4C-0A3E-4F02-A858-399A197C3F4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857991-55C3-421C-AFC2-42FE3AFA443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1288F0-8ED4-4EA7-9832-6B5AE7A1323F}">
      <dgm:prSet custT="1"/>
      <dgm:spPr/>
      <dgm:t>
        <a:bodyPr/>
        <a:lstStyle/>
        <a:p>
          <a:pPr rtl="0"/>
          <a:r>
            <a:rPr lang="ru-RU" sz="1400" dirty="0" smtClean="0"/>
            <a:t>Контакты председателя</a:t>
          </a:r>
          <a:endParaRPr lang="ru-RU" sz="1400" dirty="0"/>
        </a:p>
      </dgm:t>
    </dgm:pt>
    <dgm:pt modelId="{BBBD9BFC-F9DA-4A90-A77E-1235E9CE655E}" type="parTrans" cxnId="{F7A404CB-8118-4000-88CF-7A4DC6141835}">
      <dgm:prSet/>
      <dgm:spPr/>
      <dgm:t>
        <a:bodyPr/>
        <a:lstStyle/>
        <a:p>
          <a:endParaRPr lang="ru-RU"/>
        </a:p>
      </dgm:t>
    </dgm:pt>
    <dgm:pt modelId="{46F34DB5-FE47-4761-AE98-A97738E6085F}" type="sibTrans" cxnId="{F7A404CB-8118-4000-88CF-7A4DC6141835}">
      <dgm:prSet/>
      <dgm:spPr/>
      <dgm:t>
        <a:bodyPr/>
        <a:lstStyle/>
        <a:p>
          <a:endParaRPr lang="ru-RU"/>
        </a:p>
      </dgm:t>
    </dgm:pt>
    <dgm:pt modelId="{601EAE12-1D75-414B-B011-2AE55FC9C5EE}">
      <dgm:prSet custT="1"/>
      <dgm:spPr/>
      <dgm:t>
        <a:bodyPr/>
        <a:lstStyle/>
        <a:p>
          <a:pPr rtl="0"/>
          <a:r>
            <a:rPr lang="ru-RU" sz="1400" dirty="0" smtClean="0"/>
            <a:t>Основная информация о Профсоюзе</a:t>
          </a:r>
          <a:endParaRPr lang="ru-RU" sz="1400" dirty="0"/>
        </a:p>
      </dgm:t>
    </dgm:pt>
    <dgm:pt modelId="{8A0E6421-8C03-460C-A7CE-F2D983DF7FC0}" type="parTrans" cxnId="{8A5CC885-229E-4CC5-90F5-C0C0FA9B50D3}">
      <dgm:prSet/>
      <dgm:spPr/>
      <dgm:t>
        <a:bodyPr/>
        <a:lstStyle/>
        <a:p>
          <a:endParaRPr lang="ru-RU"/>
        </a:p>
      </dgm:t>
    </dgm:pt>
    <dgm:pt modelId="{96C5860F-F36F-4399-8F47-B1065655FFFC}" type="sibTrans" cxnId="{8A5CC885-229E-4CC5-90F5-C0C0FA9B50D3}">
      <dgm:prSet/>
      <dgm:spPr/>
      <dgm:t>
        <a:bodyPr/>
        <a:lstStyle/>
        <a:p>
          <a:endParaRPr lang="ru-RU"/>
        </a:p>
      </dgm:t>
    </dgm:pt>
    <dgm:pt modelId="{5B051B45-6FCE-4D41-8C99-018CB73641F9}">
      <dgm:prSet custT="1"/>
      <dgm:spPr/>
      <dgm:t>
        <a:bodyPr/>
        <a:lstStyle/>
        <a:p>
          <a:pPr rtl="0"/>
          <a:r>
            <a:rPr lang="ru-RU" sz="1400" dirty="0" smtClean="0"/>
            <a:t>Как вступить в Профсоюз</a:t>
          </a:r>
          <a:endParaRPr lang="ru-RU" sz="1400" dirty="0"/>
        </a:p>
      </dgm:t>
    </dgm:pt>
    <dgm:pt modelId="{B3A711F6-E73D-4439-98B1-EE407A887B6F}" type="parTrans" cxnId="{9DFA3A3C-B5B4-4FE3-B48A-AA04E1966AE2}">
      <dgm:prSet/>
      <dgm:spPr/>
      <dgm:t>
        <a:bodyPr/>
        <a:lstStyle/>
        <a:p>
          <a:endParaRPr lang="ru-RU"/>
        </a:p>
      </dgm:t>
    </dgm:pt>
    <dgm:pt modelId="{AA6F89E3-A105-4E22-90CC-BC97B185AA4D}" type="sibTrans" cxnId="{9DFA3A3C-B5B4-4FE3-B48A-AA04E1966AE2}">
      <dgm:prSet/>
      <dgm:spPr/>
      <dgm:t>
        <a:bodyPr/>
        <a:lstStyle/>
        <a:p>
          <a:endParaRPr lang="ru-RU"/>
        </a:p>
      </dgm:t>
    </dgm:pt>
    <dgm:pt modelId="{77C2AC64-519E-404D-88A7-BBF999F562F0}">
      <dgm:prSet custT="1"/>
      <dgm:spPr/>
      <dgm:t>
        <a:bodyPr/>
        <a:lstStyle/>
        <a:p>
          <a:pPr rtl="0"/>
          <a:r>
            <a:rPr lang="ru-RU" sz="1400" dirty="0" smtClean="0"/>
            <a:t>Что дает Профсоюз</a:t>
          </a:r>
          <a:endParaRPr lang="ru-RU" sz="1400" dirty="0"/>
        </a:p>
      </dgm:t>
    </dgm:pt>
    <dgm:pt modelId="{B10A5FFF-CDC2-4995-97D1-36D98766E6F5}" type="parTrans" cxnId="{DCD09F38-5796-46F7-A58D-ECD6A8C8543E}">
      <dgm:prSet/>
      <dgm:spPr/>
      <dgm:t>
        <a:bodyPr/>
        <a:lstStyle/>
        <a:p>
          <a:endParaRPr lang="ru-RU"/>
        </a:p>
      </dgm:t>
    </dgm:pt>
    <dgm:pt modelId="{DC7D8500-4381-4F51-8A52-19E56C01184F}" type="sibTrans" cxnId="{DCD09F38-5796-46F7-A58D-ECD6A8C8543E}">
      <dgm:prSet/>
      <dgm:spPr/>
      <dgm:t>
        <a:bodyPr/>
        <a:lstStyle/>
        <a:p>
          <a:endParaRPr lang="ru-RU"/>
        </a:p>
      </dgm:t>
    </dgm:pt>
    <dgm:pt modelId="{11AEFE07-87CB-4883-9CEC-6B1EE9403EE6}">
      <dgm:prSet custT="1"/>
      <dgm:spPr/>
      <dgm:t>
        <a:bodyPr/>
        <a:lstStyle/>
        <a:p>
          <a:pPr rtl="0"/>
          <a:r>
            <a:rPr lang="ru-RU" sz="1400" dirty="0" smtClean="0"/>
            <a:t>Новости </a:t>
          </a:r>
          <a:endParaRPr lang="ru-RU" sz="1400" dirty="0"/>
        </a:p>
      </dgm:t>
    </dgm:pt>
    <dgm:pt modelId="{FCF71EF0-A5AA-4BF5-BDE9-38869A214850}" type="parTrans" cxnId="{804E5F41-B566-4944-BC56-532D5E50D357}">
      <dgm:prSet/>
      <dgm:spPr/>
      <dgm:t>
        <a:bodyPr/>
        <a:lstStyle/>
        <a:p>
          <a:endParaRPr lang="ru-RU"/>
        </a:p>
      </dgm:t>
    </dgm:pt>
    <dgm:pt modelId="{290C9DD8-4FDF-43A3-89D4-C4CF695C49C5}" type="sibTrans" cxnId="{804E5F41-B566-4944-BC56-532D5E50D357}">
      <dgm:prSet/>
      <dgm:spPr/>
      <dgm:t>
        <a:bodyPr/>
        <a:lstStyle/>
        <a:p>
          <a:endParaRPr lang="ru-RU"/>
        </a:p>
      </dgm:t>
    </dgm:pt>
    <dgm:pt modelId="{CAD421BB-BEFC-403F-820B-DA5E5F57ECA6}" type="pres">
      <dgm:prSet presAssocID="{84857991-55C3-421C-AFC2-42FE3AFA443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C827B45-9BDC-436A-B312-5D227C579874}" type="pres">
      <dgm:prSet presAssocID="{431288F0-8ED4-4EA7-9832-6B5AE7A1323F}" presName="thickLine" presStyleLbl="alignNode1" presStyleIdx="0" presStyleCnt="5" custLinFactY="-69304" custLinFactNeighborX="2280" custLinFactNeighborY="-100000"/>
      <dgm:spPr/>
    </dgm:pt>
    <dgm:pt modelId="{9CAD1BCE-54E9-4F75-8E21-33A661752337}" type="pres">
      <dgm:prSet presAssocID="{431288F0-8ED4-4EA7-9832-6B5AE7A1323F}" presName="horz1" presStyleCnt="0"/>
      <dgm:spPr/>
    </dgm:pt>
    <dgm:pt modelId="{FB090E1A-0B2D-4F1F-9E57-27B3E2DA0315}" type="pres">
      <dgm:prSet presAssocID="{431288F0-8ED4-4EA7-9832-6B5AE7A1323F}" presName="tx1" presStyleLbl="revTx" presStyleIdx="0" presStyleCnt="5"/>
      <dgm:spPr/>
      <dgm:t>
        <a:bodyPr/>
        <a:lstStyle/>
        <a:p>
          <a:endParaRPr lang="ru-RU"/>
        </a:p>
      </dgm:t>
    </dgm:pt>
    <dgm:pt modelId="{2D6BB45C-D92F-41A1-9455-665C9DB2FDF1}" type="pres">
      <dgm:prSet presAssocID="{431288F0-8ED4-4EA7-9832-6B5AE7A1323F}" presName="vert1" presStyleCnt="0"/>
      <dgm:spPr/>
    </dgm:pt>
    <dgm:pt modelId="{30268C3D-CDA4-47F8-9295-BA457FC20E29}" type="pres">
      <dgm:prSet presAssocID="{601EAE12-1D75-414B-B011-2AE55FC9C5EE}" presName="thickLine" presStyleLbl="alignNode1" presStyleIdx="1" presStyleCnt="5"/>
      <dgm:spPr/>
    </dgm:pt>
    <dgm:pt modelId="{B1B141B6-38F1-480A-80B0-95F54A413744}" type="pres">
      <dgm:prSet presAssocID="{601EAE12-1D75-414B-B011-2AE55FC9C5EE}" presName="horz1" presStyleCnt="0"/>
      <dgm:spPr/>
    </dgm:pt>
    <dgm:pt modelId="{0554C2E8-46CF-4EFE-8A10-6B4958D480BE}" type="pres">
      <dgm:prSet presAssocID="{601EAE12-1D75-414B-B011-2AE55FC9C5EE}" presName="tx1" presStyleLbl="revTx" presStyleIdx="1" presStyleCnt="5"/>
      <dgm:spPr/>
      <dgm:t>
        <a:bodyPr/>
        <a:lstStyle/>
        <a:p>
          <a:endParaRPr lang="ru-RU"/>
        </a:p>
      </dgm:t>
    </dgm:pt>
    <dgm:pt modelId="{ABB17818-5977-4D33-8FAF-903EC8B851D0}" type="pres">
      <dgm:prSet presAssocID="{601EAE12-1D75-414B-B011-2AE55FC9C5EE}" presName="vert1" presStyleCnt="0"/>
      <dgm:spPr/>
    </dgm:pt>
    <dgm:pt modelId="{0CE42DF2-C4E9-49BD-8467-1310ED6F841A}" type="pres">
      <dgm:prSet presAssocID="{5B051B45-6FCE-4D41-8C99-018CB73641F9}" presName="thickLine" presStyleLbl="alignNode1" presStyleIdx="2" presStyleCnt="5"/>
      <dgm:spPr/>
    </dgm:pt>
    <dgm:pt modelId="{EF3D1646-37B6-4240-AF18-F7F6F746F840}" type="pres">
      <dgm:prSet presAssocID="{5B051B45-6FCE-4D41-8C99-018CB73641F9}" presName="horz1" presStyleCnt="0"/>
      <dgm:spPr/>
    </dgm:pt>
    <dgm:pt modelId="{CDA92762-0DA8-47E0-9461-CF3EEC6B9079}" type="pres">
      <dgm:prSet presAssocID="{5B051B45-6FCE-4D41-8C99-018CB73641F9}" presName="tx1" presStyleLbl="revTx" presStyleIdx="2" presStyleCnt="5"/>
      <dgm:spPr/>
      <dgm:t>
        <a:bodyPr/>
        <a:lstStyle/>
        <a:p>
          <a:endParaRPr lang="ru-RU"/>
        </a:p>
      </dgm:t>
    </dgm:pt>
    <dgm:pt modelId="{D38535D8-38C6-4743-AF35-87EB22ADE59C}" type="pres">
      <dgm:prSet presAssocID="{5B051B45-6FCE-4D41-8C99-018CB73641F9}" presName="vert1" presStyleCnt="0"/>
      <dgm:spPr/>
    </dgm:pt>
    <dgm:pt modelId="{431976B8-B6A2-4AF6-BC11-1DFC627C5DAF}" type="pres">
      <dgm:prSet presAssocID="{77C2AC64-519E-404D-88A7-BBF999F562F0}" presName="thickLine" presStyleLbl="alignNode1" presStyleIdx="3" presStyleCnt="5"/>
      <dgm:spPr/>
    </dgm:pt>
    <dgm:pt modelId="{20FF1664-6C63-48B6-95CC-91686F718760}" type="pres">
      <dgm:prSet presAssocID="{77C2AC64-519E-404D-88A7-BBF999F562F0}" presName="horz1" presStyleCnt="0"/>
      <dgm:spPr/>
    </dgm:pt>
    <dgm:pt modelId="{4FA928D8-5DA5-4244-88FE-24E1F2B07275}" type="pres">
      <dgm:prSet presAssocID="{77C2AC64-519E-404D-88A7-BBF999F562F0}" presName="tx1" presStyleLbl="revTx" presStyleIdx="3" presStyleCnt="5"/>
      <dgm:spPr/>
      <dgm:t>
        <a:bodyPr/>
        <a:lstStyle/>
        <a:p>
          <a:endParaRPr lang="ru-RU"/>
        </a:p>
      </dgm:t>
    </dgm:pt>
    <dgm:pt modelId="{85DD2940-E7EB-4E36-BCD7-6DCB0369841F}" type="pres">
      <dgm:prSet presAssocID="{77C2AC64-519E-404D-88A7-BBF999F562F0}" presName="vert1" presStyleCnt="0"/>
      <dgm:spPr/>
    </dgm:pt>
    <dgm:pt modelId="{72D7C58F-9574-4555-94EC-E0B71ADF881A}" type="pres">
      <dgm:prSet presAssocID="{11AEFE07-87CB-4883-9CEC-6B1EE9403EE6}" presName="thickLine" presStyleLbl="alignNode1" presStyleIdx="4" presStyleCnt="5"/>
      <dgm:spPr/>
    </dgm:pt>
    <dgm:pt modelId="{89C07F38-6E9E-465D-9825-ED867F960079}" type="pres">
      <dgm:prSet presAssocID="{11AEFE07-87CB-4883-9CEC-6B1EE9403EE6}" presName="horz1" presStyleCnt="0"/>
      <dgm:spPr/>
    </dgm:pt>
    <dgm:pt modelId="{002AF48E-1A91-4333-8414-04547DF5CA8C}" type="pres">
      <dgm:prSet presAssocID="{11AEFE07-87CB-4883-9CEC-6B1EE9403EE6}" presName="tx1" presStyleLbl="revTx" presStyleIdx="4" presStyleCnt="5"/>
      <dgm:spPr/>
      <dgm:t>
        <a:bodyPr/>
        <a:lstStyle/>
        <a:p>
          <a:endParaRPr lang="ru-RU"/>
        </a:p>
      </dgm:t>
    </dgm:pt>
    <dgm:pt modelId="{6C405189-AAA8-4042-93F3-ABE2E95F823F}" type="pres">
      <dgm:prSet presAssocID="{11AEFE07-87CB-4883-9CEC-6B1EE9403EE6}" presName="vert1" presStyleCnt="0"/>
      <dgm:spPr/>
    </dgm:pt>
  </dgm:ptLst>
  <dgm:cxnLst>
    <dgm:cxn modelId="{8A5CC885-229E-4CC5-90F5-C0C0FA9B50D3}" srcId="{84857991-55C3-421C-AFC2-42FE3AFA4439}" destId="{601EAE12-1D75-414B-B011-2AE55FC9C5EE}" srcOrd="1" destOrd="0" parTransId="{8A0E6421-8C03-460C-A7CE-F2D983DF7FC0}" sibTransId="{96C5860F-F36F-4399-8F47-B1065655FFFC}"/>
    <dgm:cxn modelId="{4C63FA52-BFE9-4840-ACE3-E7431CFC83B3}" type="presOf" srcId="{11AEFE07-87CB-4883-9CEC-6B1EE9403EE6}" destId="{002AF48E-1A91-4333-8414-04547DF5CA8C}" srcOrd="0" destOrd="0" presId="urn:microsoft.com/office/officeart/2008/layout/LinedList"/>
    <dgm:cxn modelId="{A85E0BA2-8C67-41EF-A069-9EF5D1185DEB}" type="presOf" srcId="{431288F0-8ED4-4EA7-9832-6B5AE7A1323F}" destId="{FB090E1A-0B2D-4F1F-9E57-27B3E2DA0315}" srcOrd="0" destOrd="0" presId="urn:microsoft.com/office/officeart/2008/layout/LinedList"/>
    <dgm:cxn modelId="{0D544934-8F46-4BD9-8D8F-CB26E63E468E}" type="presOf" srcId="{5B051B45-6FCE-4D41-8C99-018CB73641F9}" destId="{CDA92762-0DA8-47E0-9461-CF3EEC6B9079}" srcOrd="0" destOrd="0" presId="urn:microsoft.com/office/officeart/2008/layout/LinedList"/>
    <dgm:cxn modelId="{F7A404CB-8118-4000-88CF-7A4DC6141835}" srcId="{84857991-55C3-421C-AFC2-42FE3AFA4439}" destId="{431288F0-8ED4-4EA7-9832-6B5AE7A1323F}" srcOrd="0" destOrd="0" parTransId="{BBBD9BFC-F9DA-4A90-A77E-1235E9CE655E}" sibTransId="{46F34DB5-FE47-4761-AE98-A97738E6085F}"/>
    <dgm:cxn modelId="{76850041-9CB9-47EE-BF01-F10B52AC5783}" type="presOf" srcId="{84857991-55C3-421C-AFC2-42FE3AFA4439}" destId="{CAD421BB-BEFC-403F-820B-DA5E5F57ECA6}" srcOrd="0" destOrd="0" presId="urn:microsoft.com/office/officeart/2008/layout/LinedList"/>
    <dgm:cxn modelId="{9C29DD6C-933E-4871-86D9-288EB1795306}" type="presOf" srcId="{77C2AC64-519E-404D-88A7-BBF999F562F0}" destId="{4FA928D8-5DA5-4244-88FE-24E1F2B07275}" srcOrd="0" destOrd="0" presId="urn:microsoft.com/office/officeart/2008/layout/LinedList"/>
    <dgm:cxn modelId="{804E5F41-B566-4944-BC56-532D5E50D357}" srcId="{84857991-55C3-421C-AFC2-42FE3AFA4439}" destId="{11AEFE07-87CB-4883-9CEC-6B1EE9403EE6}" srcOrd="4" destOrd="0" parTransId="{FCF71EF0-A5AA-4BF5-BDE9-38869A214850}" sibTransId="{290C9DD8-4FDF-43A3-89D4-C4CF695C49C5}"/>
    <dgm:cxn modelId="{9DFA3A3C-B5B4-4FE3-B48A-AA04E1966AE2}" srcId="{84857991-55C3-421C-AFC2-42FE3AFA4439}" destId="{5B051B45-6FCE-4D41-8C99-018CB73641F9}" srcOrd="2" destOrd="0" parTransId="{B3A711F6-E73D-4439-98B1-EE407A887B6F}" sibTransId="{AA6F89E3-A105-4E22-90CC-BC97B185AA4D}"/>
    <dgm:cxn modelId="{DCD09F38-5796-46F7-A58D-ECD6A8C8543E}" srcId="{84857991-55C3-421C-AFC2-42FE3AFA4439}" destId="{77C2AC64-519E-404D-88A7-BBF999F562F0}" srcOrd="3" destOrd="0" parTransId="{B10A5FFF-CDC2-4995-97D1-36D98766E6F5}" sibTransId="{DC7D8500-4381-4F51-8A52-19E56C01184F}"/>
    <dgm:cxn modelId="{9DCA2AFF-6D9F-4DC9-BC0F-ABBCCBA9E025}" type="presOf" srcId="{601EAE12-1D75-414B-B011-2AE55FC9C5EE}" destId="{0554C2E8-46CF-4EFE-8A10-6B4958D480BE}" srcOrd="0" destOrd="0" presId="urn:microsoft.com/office/officeart/2008/layout/LinedList"/>
    <dgm:cxn modelId="{682409BF-B7A6-4A9B-ABCC-AC24758CB7BC}" type="presParOf" srcId="{CAD421BB-BEFC-403F-820B-DA5E5F57ECA6}" destId="{7C827B45-9BDC-436A-B312-5D227C579874}" srcOrd="0" destOrd="0" presId="urn:microsoft.com/office/officeart/2008/layout/LinedList"/>
    <dgm:cxn modelId="{34D6C4AF-C3D5-44D0-B0AD-33141F8E5DEB}" type="presParOf" srcId="{CAD421BB-BEFC-403F-820B-DA5E5F57ECA6}" destId="{9CAD1BCE-54E9-4F75-8E21-33A661752337}" srcOrd="1" destOrd="0" presId="urn:microsoft.com/office/officeart/2008/layout/LinedList"/>
    <dgm:cxn modelId="{A0930CBB-0B5F-4626-A3C7-74D883759BE8}" type="presParOf" srcId="{9CAD1BCE-54E9-4F75-8E21-33A661752337}" destId="{FB090E1A-0B2D-4F1F-9E57-27B3E2DA0315}" srcOrd="0" destOrd="0" presId="urn:microsoft.com/office/officeart/2008/layout/LinedList"/>
    <dgm:cxn modelId="{79ECE353-62A1-459D-A87B-50D9C5A55AE7}" type="presParOf" srcId="{9CAD1BCE-54E9-4F75-8E21-33A661752337}" destId="{2D6BB45C-D92F-41A1-9455-665C9DB2FDF1}" srcOrd="1" destOrd="0" presId="urn:microsoft.com/office/officeart/2008/layout/LinedList"/>
    <dgm:cxn modelId="{38C81081-7CAB-49E8-8AA1-34DFBD6CD2F7}" type="presParOf" srcId="{CAD421BB-BEFC-403F-820B-DA5E5F57ECA6}" destId="{30268C3D-CDA4-47F8-9295-BA457FC20E29}" srcOrd="2" destOrd="0" presId="urn:microsoft.com/office/officeart/2008/layout/LinedList"/>
    <dgm:cxn modelId="{386EA74A-4DC7-4227-999F-3E6407316ED1}" type="presParOf" srcId="{CAD421BB-BEFC-403F-820B-DA5E5F57ECA6}" destId="{B1B141B6-38F1-480A-80B0-95F54A413744}" srcOrd="3" destOrd="0" presId="urn:microsoft.com/office/officeart/2008/layout/LinedList"/>
    <dgm:cxn modelId="{2901D110-75F7-4308-84E9-9B970E5F8A2F}" type="presParOf" srcId="{B1B141B6-38F1-480A-80B0-95F54A413744}" destId="{0554C2E8-46CF-4EFE-8A10-6B4958D480BE}" srcOrd="0" destOrd="0" presId="urn:microsoft.com/office/officeart/2008/layout/LinedList"/>
    <dgm:cxn modelId="{AC17D990-22F4-492C-8EB6-EF8B07B6B808}" type="presParOf" srcId="{B1B141B6-38F1-480A-80B0-95F54A413744}" destId="{ABB17818-5977-4D33-8FAF-903EC8B851D0}" srcOrd="1" destOrd="0" presId="urn:microsoft.com/office/officeart/2008/layout/LinedList"/>
    <dgm:cxn modelId="{552D0C84-1CF6-4F79-B90B-73073686FFC6}" type="presParOf" srcId="{CAD421BB-BEFC-403F-820B-DA5E5F57ECA6}" destId="{0CE42DF2-C4E9-49BD-8467-1310ED6F841A}" srcOrd="4" destOrd="0" presId="urn:microsoft.com/office/officeart/2008/layout/LinedList"/>
    <dgm:cxn modelId="{FF1F6E6E-D365-494C-B4DD-8BAD65D56932}" type="presParOf" srcId="{CAD421BB-BEFC-403F-820B-DA5E5F57ECA6}" destId="{EF3D1646-37B6-4240-AF18-F7F6F746F840}" srcOrd="5" destOrd="0" presId="urn:microsoft.com/office/officeart/2008/layout/LinedList"/>
    <dgm:cxn modelId="{82925735-24F5-413A-8569-6A7E3BE6A31C}" type="presParOf" srcId="{EF3D1646-37B6-4240-AF18-F7F6F746F840}" destId="{CDA92762-0DA8-47E0-9461-CF3EEC6B9079}" srcOrd="0" destOrd="0" presId="urn:microsoft.com/office/officeart/2008/layout/LinedList"/>
    <dgm:cxn modelId="{E100A5E4-84A9-4153-90BD-04EC78845AC7}" type="presParOf" srcId="{EF3D1646-37B6-4240-AF18-F7F6F746F840}" destId="{D38535D8-38C6-4743-AF35-87EB22ADE59C}" srcOrd="1" destOrd="0" presId="urn:microsoft.com/office/officeart/2008/layout/LinedList"/>
    <dgm:cxn modelId="{F4473B56-65A1-4F25-A5C2-81F3E3FC7C18}" type="presParOf" srcId="{CAD421BB-BEFC-403F-820B-DA5E5F57ECA6}" destId="{431976B8-B6A2-4AF6-BC11-1DFC627C5DAF}" srcOrd="6" destOrd="0" presId="urn:microsoft.com/office/officeart/2008/layout/LinedList"/>
    <dgm:cxn modelId="{F7E981D1-261B-4C08-924D-41D9864CC774}" type="presParOf" srcId="{CAD421BB-BEFC-403F-820B-DA5E5F57ECA6}" destId="{20FF1664-6C63-48B6-95CC-91686F718760}" srcOrd="7" destOrd="0" presId="urn:microsoft.com/office/officeart/2008/layout/LinedList"/>
    <dgm:cxn modelId="{5C666BDD-90B5-4ED9-932F-E0AEBBAB2D3D}" type="presParOf" srcId="{20FF1664-6C63-48B6-95CC-91686F718760}" destId="{4FA928D8-5DA5-4244-88FE-24E1F2B07275}" srcOrd="0" destOrd="0" presId="urn:microsoft.com/office/officeart/2008/layout/LinedList"/>
    <dgm:cxn modelId="{60B918EB-CB4C-4C57-8F66-41F0B65AE51D}" type="presParOf" srcId="{20FF1664-6C63-48B6-95CC-91686F718760}" destId="{85DD2940-E7EB-4E36-BCD7-6DCB0369841F}" srcOrd="1" destOrd="0" presId="urn:microsoft.com/office/officeart/2008/layout/LinedList"/>
    <dgm:cxn modelId="{4D188A31-538F-4629-A91D-05E3DC567CD8}" type="presParOf" srcId="{CAD421BB-BEFC-403F-820B-DA5E5F57ECA6}" destId="{72D7C58F-9574-4555-94EC-E0B71ADF881A}" srcOrd="8" destOrd="0" presId="urn:microsoft.com/office/officeart/2008/layout/LinedList"/>
    <dgm:cxn modelId="{4DA062C3-3BBE-4B48-A430-C4B11C5F1D89}" type="presParOf" srcId="{CAD421BB-BEFC-403F-820B-DA5E5F57ECA6}" destId="{89C07F38-6E9E-465D-9825-ED867F960079}" srcOrd="9" destOrd="0" presId="urn:microsoft.com/office/officeart/2008/layout/LinedList"/>
    <dgm:cxn modelId="{7620B02B-7B69-4C63-9E61-D6AB0DE920A9}" type="presParOf" srcId="{89C07F38-6E9E-465D-9825-ED867F960079}" destId="{002AF48E-1A91-4333-8414-04547DF5CA8C}" srcOrd="0" destOrd="0" presId="urn:microsoft.com/office/officeart/2008/layout/LinedList"/>
    <dgm:cxn modelId="{D123A73C-A3AF-4C1D-97D1-861A7B327ADC}" type="presParOf" srcId="{89C07F38-6E9E-465D-9825-ED867F960079}" destId="{6C405189-AAA8-4042-93F3-ABE2E95F823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4920633-24B9-495F-A16B-1742FE123E2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CB33264-6B27-4E04-8060-66DAA7EE04AD}">
      <dgm:prSet/>
      <dgm:spPr/>
      <dgm:t>
        <a:bodyPr/>
        <a:lstStyle/>
        <a:p>
          <a:pPr rtl="0"/>
          <a:r>
            <a:rPr lang="ru-RU" dirty="0" smtClean="0"/>
            <a:t>Короткие новостные материалы</a:t>
          </a:r>
          <a:endParaRPr lang="ru-RU" dirty="0"/>
        </a:p>
      </dgm:t>
    </dgm:pt>
    <dgm:pt modelId="{65B3E8C4-0B72-4824-8956-32036FE6D603}" type="parTrans" cxnId="{7562B0EF-42F4-47BE-8C3A-1656BE19494A}">
      <dgm:prSet/>
      <dgm:spPr/>
      <dgm:t>
        <a:bodyPr/>
        <a:lstStyle/>
        <a:p>
          <a:endParaRPr lang="ru-RU"/>
        </a:p>
      </dgm:t>
    </dgm:pt>
    <dgm:pt modelId="{0AD7003D-4758-4F92-A766-8C2A68D27768}" type="sibTrans" cxnId="{7562B0EF-42F4-47BE-8C3A-1656BE19494A}">
      <dgm:prSet/>
      <dgm:spPr/>
      <dgm:t>
        <a:bodyPr/>
        <a:lstStyle/>
        <a:p>
          <a:endParaRPr lang="ru-RU"/>
        </a:p>
      </dgm:t>
    </dgm:pt>
    <dgm:pt modelId="{E580F469-63B3-4FEE-9610-7417E73F8D38}">
      <dgm:prSet/>
      <dgm:spPr/>
      <dgm:t>
        <a:bodyPr/>
        <a:lstStyle/>
        <a:p>
          <a:pPr rtl="0"/>
          <a:r>
            <a:rPr lang="ru-RU" dirty="0" smtClean="0"/>
            <a:t>Полезный контент</a:t>
          </a:r>
          <a:endParaRPr lang="ru-RU" dirty="0"/>
        </a:p>
      </dgm:t>
    </dgm:pt>
    <dgm:pt modelId="{7FA1C426-9730-465B-84FA-3726C6AC9554}" type="parTrans" cxnId="{E33B53F2-043F-4A79-B272-36D69EBC5881}">
      <dgm:prSet/>
      <dgm:spPr/>
      <dgm:t>
        <a:bodyPr/>
        <a:lstStyle/>
        <a:p>
          <a:endParaRPr lang="ru-RU"/>
        </a:p>
      </dgm:t>
    </dgm:pt>
    <dgm:pt modelId="{B0100F0F-3822-4530-9FAA-61378FD62941}" type="sibTrans" cxnId="{E33B53F2-043F-4A79-B272-36D69EBC5881}">
      <dgm:prSet/>
      <dgm:spPr/>
      <dgm:t>
        <a:bodyPr/>
        <a:lstStyle/>
        <a:p>
          <a:endParaRPr lang="ru-RU"/>
        </a:p>
      </dgm:t>
    </dgm:pt>
    <dgm:pt modelId="{E0072D3C-C4D0-4107-8FCF-C76A3DF1659B}">
      <dgm:prSet/>
      <dgm:spPr/>
      <dgm:t>
        <a:bodyPr/>
        <a:lstStyle/>
        <a:p>
          <a:pPr rtl="0"/>
          <a:r>
            <a:rPr lang="ru-RU" dirty="0" smtClean="0"/>
            <a:t>Фотоальбомы </a:t>
          </a:r>
          <a:endParaRPr lang="ru-RU" dirty="0"/>
        </a:p>
      </dgm:t>
    </dgm:pt>
    <dgm:pt modelId="{FA191AE1-8F29-4942-A6AD-DA82B69A15A9}" type="parTrans" cxnId="{C46EDB4E-6B70-4FA4-A42E-FB1464476C0C}">
      <dgm:prSet/>
      <dgm:spPr/>
      <dgm:t>
        <a:bodyPr/>
        <a:lstStyle/>
        <a:p>
          <a:endParaRPr lang="ru-RU"/>
        </a:p>
      </dgm:t>
    </dgm:pt>
    <dgm:pt modelId="{43B97763-39CF-4ADA-AA42-F56695871DBA}" type="sibTrans" cxnId="{C46EDB4E-6B70-4FA4-A42E-FB1464476C0C}">
      <dgm:prSet/>
      <dgm:spPr/>
      <dgm:t>
        <a:bodyPr/>
        <a:lstStyle/>
        <a:p>
          <a:endParaRPr lang="ru-RU"/>
        </a:p>
      </dgm:t>
    </dgm:pt>
    <dgm:pt modelId="{A852E6EF-5C25-4764-BB79-433913813376}">
      <dgm:prSet/>
      <dgm:spPr/>
      <dgm:t>
        <a:bodyPr/>
        <a:lstStyle/>
        <a:p>
          <a:pPr rtl="0"/>
          <a:r>
            <a:rPr lang="ru-RU" smtClean="0"/>
            <a:t>Конкурсы</a:t>
          </a:r>
          <a:endParaRPr lang="ru-RU"/>
        </a:p>
      </dgm:t>
    </dgm:pt>
    <dgm:pt modelId="{66E6875D-3D63-4D45-8ED7-43D6DB709B89}" type="parTrans" cxnId="{67725029-1499-4569-8654-D0710CA83D94}">
      <dgm:prSet/>
      <dgm:spPr/>
      <dgm:t>
        <a:bodyPr/>
        <a:lstStyle/>
        <a:p>
          <a:endParaRPr lang="ru-RU"/>
        </a:p>
      </dgm:t>
    </dgm:pt>
    <dgm:pt modelId="{2D792E13-21C7-4F69-B84F-D13B38C3E84A}" type="sibTrans" cxnId="{67725029-1499-4569-8654-D0710CA83D94}">
      <dgm:prSet/>
      <dgm:spPr/>
      <dgm:t>
        <a:bodyPr/>
        <a:lstStyle/>
        <a:p>
          <a:endParaRPr lang="ru-RU"/>
        </a:p>
      </dgm:t>
    </dgm:pt>
    <dgm:pt modelId="{036E16AF-8408-400D-A1DA-A0D5B1AA8F76}" type="pres">
      <dgm:prSet presAssocID="{B4920633-24B9-495F-A16B-1742FE123E2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76EB848-F2F8-4776-9F7F-C7796EDDEEC8}" type="pres">
      <dgm:prSet presAssocID="{7CB33264-6B27-4E04-8060-66DAA7EE04AD}" presName="thickLine" presStyleLbl="alignNode1" presStyleIdx="0" presStyleCnt="4"/>
      <dgm:spPr/>
    </dgm:pt>
    <dgm:pt modelId="{C0670B35-5D27-4BA2-9C5E-A281ABC5EF65}" type="pres">
      <dgm:prSet presAssocID="{7CB33264-6B27-4E04-8060-66DAA7EE04AD}" presName="horz1" presStyleCnt="0"/>
      <dgm:spPr/>
    </dgm:pt>
    <dgm:pt modelId="{59614598-BFA9-40DF-A0CB-3DF75A269AC3}" type="pres">
      <dgm:prSet presAssocID="{7CB33264-6B27-4E04-8060-66DAA7EE04AD}" presName="tx1" presStyleLbl="revTx" presStyleIdx="0" presStyleCnt="4"/>
      <dgm:spPr/>
      <dgm:t>
        <a:bodyPr/>
        <a:lstStyle/>
        <a:p>
          <a:endParaRPr lang="ru-RU"/>
        </a:p>
      </dgm:t>
    </dgm:pt>
    <dgm:pt modelId="{E95C3B7A-07AB-4A2A-8993-CCA8007B4477}" type="pres">
      <dgm:prSet presAssocID="{7CB33264-6B27-4E04-8060-66DAA7EE04AD}" presName="vert1" presStyleCnt="0"/>
      <dgm:spPr/>
    </dgm:pt>
    <dgm:pt modelId="{63CB7173-2095-4EB7-BB83-839A0740B94A}" type="pres">
      <dgm:prSet presAssocID="{E580F469-63B3-4FEE-9610-7417E73F8D38}" presName="thickLine" presStyleLbl="alignNode1" presStyleIdx="1" presStyleCnt="4"/>
      <dgm:spPr/>
    </dgm:pt>
    <dgm:pt modelId="{7ABA3848-46C0-405D-B992-209358880A3A}" type="pres">
      <dgm:prSet presAssocID="{E580F469-63B3-4FEE-9610-7417E73F8D38}" presName="horz1" presStyleCnt="0"/>
      <dgm:spPr/>
    </dgm:pt>
    <dgm:pt modelId="{A3678015-8249-4E88-B91C-4F3064CA85C5}" type="pres">
      <dgm:prSet presAssocID="{E580F469-63B3-4FEE-9610-7417E73F8D38}" presName="tx1" presStyleLbl="revTx" presStyleIdx="1" presStyleCnt="4"/>
      <dgm:spPr/>
      <dgm:t>
        <a:bodyPr/>
        <a:lstStyle/>
        <a:p>
          <a:endParaRPr lang="ru-RU"/>
        </a:p>
      </dgm:t>
    </dgm:pt>
    <dgm:pt modelId="{73A9A281-6812-4E99-A23A-38D3D11C1B8D}" type="pres">
      <dgm:prSet presAssocID="{E580F469-63B3-4FEE-9610-7417E73F8D38}" presName="vert1" presStyleCnt="0"/>
      <dgm:spPr/>
    </dgm:pt>
    <dgm:pt modelId="{D5E2C06B-F7EE-460C-A80A-5018FFF7F8B2}" type="pres">
      <dgm:prSet presAssocID="{E0072D3C-C4D0-4107-8FCF-C76A3DF1659B}" presName="thickLine" presStyleLbl="alignNode1" presStyleIdx="2" presStyleCnt="4"/>
      <dgm:spPr/>
    </dgm:pt>
    <dgm:pt modelId="{8170152A-D78B-40DD-91A4-D62E38FF8DCB}" type="pres">
      <dgm:prSet presAssocID="{E0072D3C-C4D0-4107-8FCF-C76A3DF1659B}" presName="horz1" presStyleCnt="0"/>
      <dgm:spPr/>
    </dgm:pt>
    <dgm:pt modelId="{D62260E3-802A-4639-8B15-B5A82E4FF3A7}" type="pres">
      <dgm:prSet presAssocID="{E0072D3C-C4D0-4107-8FCF-C76A3DF1659B}" presName="tx1" presStyleLbl="revTx" presStyleIdx="2" presStyleCnt="4"/>
      <dgm:spPr/>
      <dgm:t>
        <a:bodyPr/>
        <a:lstStyle/>
        <a:p>
          <a:endParaRPr lang="ru-RU"/>
        </a:p>
      </dgm:t>
    </dgm:pt>
    <dgm:pt modelId="{A9F6646E-A554-48C3-A661-5E8E478BC239}" type="pres">
      <dgm:prSet presAssocID="{E0072D3C-C4D0-4107-8FCF-C76A3DF1659B}" presName="vert1" presStyleCnt="0"/>
      <dgm:spPr/>
    </dgm:pt>
    <dgm:pt modelId="{A2F2ACA3-2805-4B03-8F0E-5ABA6D0B650E}" type="pres">
      <dgm:prSet presAssocID="{A852E6EF-5C25-4764-BB79-433913813376}" presName="thickLine" presStyleLbl="alignNode1" presStyleIdx="3" presStyleCnt="4"/>
      <dgm:spPr/>
    </dgm:pt>
    <dgm:pt modelId="{C69A783E-2DFD-4DDF-88CF-99112446B9DA}" type="pres">
      <dgm:prSet presAssocID="{A852E6EF-5C25-4764-BB79-433913813376}" presName="horz1" presStyleCnt="0"/>
      <dgm:spPr/>
    </dgm:pt>
    <dgm:pt modelId="{BD302906-5C9E-4AFB-92E1-32D38051EBCB}" type="pres">
      <dgm:prSet presAssocID="{A852E6EF-5C25-4764-BB79-433913813376}" presName="tx1" presStyleLbl="revTx" presStyleIdx="3" presStyleCnt="4"/>
      <dgm:spPr/>
      <dgm:t>
        <a:bodyPr/>
        <a:lstStyle/>
        <a:p>
          <a:endParaRPr lang="ru-RU"/>
        </a:p>
      </dgm:t>
    </dgm:pt>
    <dgm:pt modelId="{00B0C473-F643-4BCD-B7BA-32C130794ADD}" type="pres">
      <dgm:prSet presAssocID="{A852E6EF-5C25-4764-BB79-433913813376}" presName="vert1" presStyleCnt="0"/>
      <dgm:spPr/>
    </dgm:pt>
  </dgm:ptLst>
  <dgm:cxnLst>
    <dgm:cxn modelId="{E33B53F2-043F-4A79-B272-36D69EBC5881}" srcId="{B4920633-24B9-495F-A16B-1742FE123E26}" destId="{E580F469-63B3-4FEE-9610-7417E73F8D38}" srcOrd="1" destOrd="0" parTransId="{7FA1C426-9730-465B-84FA-3726C6AC9554}" sibTransId="{B0100F0F-3822-4530-9FAA-61378FD62941}"/>
    <dgm:cxn modelId="{E6AB4BEB-C119-4ABF-B4D0-47656FFA059B}" type="presOf" srcId="{A852E6EF-5C25-4764-BB79-433913813376}" destId="{BD302906-5C9E-4AFB-92E1-32D38051EBCB}" srcOrd="0" destOrd="0" presId="urn:microsoft.com/office/officeart/2008/layout/LinedList"/>
    <dgm:cxn modelId="{45A8DB17-FD3B-4E3F-A35F-A107CE7D0B06}" type="presOf" srcId="{B4920633-24B9-495F-A16B-1742FE123E26}" destId="{036E16AF-8408-400D-A1DA-A0D5B1AA8F76}" srcOrd="0" destOrd="0" presId="urn:microsoft.com/office/officeart/2008/layout/LinedList"/>
    <dgm:cxn modelId="{ABA1152E-6FE8-4E59-A132-CDBAB3E9EEA3}" type="presOf" srcId="{E580F469-63B3-4FEE-9610-7417E73F8D38}" destId="{A3678015-8249-4E88-B91C-4F3064CA85C5}" srcOrd="0" destOrd="0" presId="urn:microsoft.com/office/officeart/2008/layout/LinedList"/>
    <dgm:cxn modelId="{75906390-91FE-4F0C-AC70-8768CF8DD846}" type="presOf" srcId="{7CB33264-6B27-4E04-8060-66DAA7EE04AD}" destId="{59614598-BFA9-40DF-A0CB-3DF75A269AC3}" srcOrd="0" destOrd="0" presId="urn:microsoft.com/office/officeart/2008/layout/LinedList"/>
    <dgm:cxn modelId="{C46EDB4E-6B70-4FA4-A42E-FB1464476C0C}" srcId="{B4920633-24B9-495F-A16B-1742FE123E26}" destId="{E0072D3C-C4D0-4107-8FCF-C76A3DF1659B}" srcOrd="2" destOrd="0" parTransId="{FA191AE1-8F29-4942-A6AD-DA82B69A15A9}" sibTransId="{43B97763-39CF-4ADA-AA42-F56695871DBA}"/>
    <dgm:cxn modelId="{67725029-1499-4569-8654-D0710CA83D94}" srcId="{B4920633-24B9-495F-A16B-1742FE123E26}" destId="{A852E6EF-5C25-4764-BB79-433913813376}" srcOrd="3" destOrd="0" parTransId="{66E6875D-3D63-4D45-8ED7-43D6DB709B89}" sibTransId="{2D792E13-21C7-4F69-B84F-D13B38C3E84A}"/>
    <dgm:cxn modelId="{7562B0EF-42F4-47BE-8C3A-1656BE19494A}" srcId="{B4920633-24B9-495F-A16B-1742FE123E26}" destId="{7CB33264-6B27-4E04-8060-66DAA7EE04AD}" srcOrd="0" destOrd="0" parTransId="{65B3E8C4-0B72-4824-8956-32036FE6D603}" sibTransId="{0AD7003D-4758-4F92-A766-8C2A68D27768}"/>
    <dgm:cxn modelId="{AE9E3046-611E-4BA1-BD49-6859DDB67943}" type="presOf" srcId="{E0072D3C-C4D0-4107-8FCF-C76A3DF1659B}" destId="{D62260E3-802A-4639-8B15-B5A82E4FF3A7}" srcOrd="0" destOrd="0" presId="urn:microsoft.com/office/officeart/2008/layout/LinedList"/>
    <dgm:cxn modelId="{12566B22-A359-4717-A6B1-8827B986AF7D}" type="presParOf" srcId="{036E16AF-8408-400D-A1DA-A0D5B1AA8F76}" destId="{076EB848-F2F8-4776-9F7F-C7796EDDEEC8}" srcOrd="0" destOrd="0" presId="urn:microsoft.com/office/officeart/2008/layout/LinedList"/>
    <dgm:cxn modelId="{73A53236-C8D9-433B-A20C-1B7487C00EBB}" type="presParOf" srcId="{036E16AF-8408-400D-A1DA-A0D5B1AA8F76}" destId="{C0670B35-5D27-4BA2-9C5E-A281ABC5EF65}" srcOrd="1" destOrd="0" presId="urn:microsoft.com/office/officeart/2008/layout/LinedList"/>
    <dgm:cxn modelId="{02B05B40-1D3C-4B87-9F58-46DF4486CDBC}" type="presParOf" srcId="{C0670B35-5D27-4BA2-9C5E-A281ABC5EF65}" destId="{59614598-BFA9-40DF-A0CB-3DF75A269AC3}" srcOrd="0" destOrd="0" presId="urn:microsoft.com/office/officeart/2008/layout/LinedList"/>
    <dgm:cxn modelId="{B39FA2AB-5FCF-4A5A-9150-ECB75CA4B445}" type="presParOf" srcId="{C0670B35-5D27-4BA2-9C5E-A281ABC5EF65}" destId="{E95C3B7A-07AB-4A2A-8993-CCA8007B4477}" srcOrd="1" destOrd="0" presId="urn:microsoft.com/office/officeart/2008/layout/LinedList"/>
    <dgm:cxn modelId="{E8CC6C93-0444-4D6A-ABCD-136AA5240B4A}" type="presParOf" srcId="{036E16AF-8408-400D-A1DA-A0D5B1AA8F76}" destId="{63CB7173-2095-4EB7-BB83-839A0740B94A}" srcOrd="2" destOrd="0" presId="urn:microsoft.com/office/officeart/2008/layout/LinedList"/>
    <dgm:cxn modelId="{A28E4829-B947-477D-B540-B1E4C3C728D0}" type="presParOf" srcId="{036E16AF-8408-400D-A1DA-A0D5B1AA8F76}" destId="{7ABA3848-46C0-405D-B992-209358880A3A}" srcOrd="3" destOrd="0" presId="urn:microsoft.com/office/officeart/2008/layout/LinedList"/>
    <dgm:cxn modelId="{5BBF2135-E996-492E-A34B-CD572947B287}" type="presParOf" srcId="{7ABA3848-46C0-405D-B992-209358880A3A}" destId="{A3678015-8249-4E88-B91C-4F3064CA85C5}" srcOrd="0" destOrd="0" presId="urn:microsoft.com/office/officeart/2008/layout/LinedList"/>
    <dgm:cxn modelId="{39809E79-8464-4396-BC2D-51D2489FF766}" type="presParOf" srcId="{7ABA3848-46C0-405D-B992-209358880A3A}" destId="{73A9A281-6812-4E99-A23A-38D3D11C1B8D}" srcOrd="1" destOrd="0" presId="urn:microsoft.com/office/officeart/2008/layout/LinedList"/>
    <dgm:cxn modelId="{5A1FF7EC-5200-42E5-AC75-35014F4DB06A}" type="presParOf" srcId="{036E16AF-8408-400D-A1DA-A0D5B1AA8F76}" destId="{D5E2C06B-F7EE-460C-A80A-5018FFF7F8B2}" srcOrd="4" destOrd="0" presId="urn:microsoft.com/office/officeart/2008/layout/LinedList"/>
    <dgm:cxn modelId="{D0F98A6B-14EE-45BC-B958-DAA4974ADFC8}" type="presParOf" srcId="{036E16AF-8408-400D-A1DA-A0D5B1AA8F76}" destId="{8170152A-D78B-40DD-91A4-D62E38FF8DCB}" srcOrd="5" destOrd="0" presId="urn:microsoft.com/office/officeart/2008/layout/LinedList"/>
    <dgm:cxn modelId="{08D2817B-4111-4CFE-9F00-B65356A997D8}" type="presParOf" srcId="{8170152A-D78B-40DD-91A4-D62E38FF8DCB}" destId="{D62260E3-802A-4639-8B15-B5A82E4FF3A7}" srcOrd="0" destOrd="0" presId="urn:microsoft.com/office/officeart/2008/layout/LinedList"/>
    <dgm:cxn modelId="{05AEB07E-C53E-4A01-9EC4-72483003A021}" type="presParOf" srcId="{8170152A-D78B-40DD-91A4-D62E38FF8DCB}" destId="{A9F6646E-A554-48C3-A661-5E8E478BC239}" srcOrd="1" destOrd="0" presId="urn:microsoft.com/office/officeart/2008/layout/LinedList"/>
    <dgm:cxn modelId="{A9D78ED9-5434-4C09-BDD6-9CA70288C9AE}" type="presParOf" srcId="{036E16AF-8408-400D-A1DA-A0D5B1AA8F76}" destId="{A2F2ACA3-2805-4B03-8F0E-5ABA6D0B650E}" srcOrd="6" destOrd="0" presId="urn:microsoft.com/office/officeart/2008/layout/LinedList"/>
    <dgm:cxn modelId="{06211660-9C7D-4BF3-8F1D-84AE58489903}" type="presParOf" srcId="{036E16AF-8408-400D-A1DA-A0D5B1AA8F76}" destId="{C69A783E-2DFD-4DDF-88CF-99112446B9DA}" srcOrd="7" destOrd="0" presId="urn:microsoft.com/office/officeart/2008/layout/LinedList"/>
    <dgm:cxn modelId="{3043C342-DEDB-4996-AD14-35174E15F8F4}" type="presParOf" srcId="{C69A783E-2DFD-4DDF-88CF-99112446B9DA}" destId="{BD302906-5C9E-4AFB-92E1-32D38051EBCB}" srcOrd="0" destOrd="0" presId="urn:microsoft.com/office/officeart/2008/layout/LinedList"/>
    <dgm:cxn modelId="{CB73E694-6E08-4AA2-B9CD-8687C42C81F3}" type="presParOf" srcId="{C69A783E-2DFD-4DDF-88CF-99112446B9DA}" destId="{00B0C473-F643-4BCD-B7BA-32C130794AD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20F9DE5-320E-43DB-B01D-F966642588B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62DE28-6ED9-4256-B973-7D614914B238}">
      <dgm:prSet custT="1"/>
      <dgm:spPr/>
      <dgm:t>
        <a:bodyPr/>
        <a:lstStyle/>
        <a:p>
          <a:pPr rtl="0"/>
          <a:r>
            <a:rPr lang="ru-RU" sz="1400" dirty="0" smtClean="0"/>
            <a:t>Важные объявления</a:t>
          </a:r>
          <a:endParaRPr lang="ru-RU" sz="1400" dirty="0"/>
        </a:p>
      </dgm:t>
    </dgm:pt>
    <dgm:pt modelId="{C31D250E-33AE-4127-82C4-B92A268D4F83}" type="parTrans" cxnId="{1D44EFF5-F81C-4839-BACE-04A061777488}">
      <dgm:prSet/>
      <dgm:spPr/>
      <dgm:t>
        <a:bodyPr/>
        <a:lstStyle/>
        <a:p>
          <a:endParaRPr lang="ru-RU"/>
        </a:p>
      </dgm:t>
    </dgm:pt>
    <dgm:pt modelId="{422B52B6-903D-4966-824C-7471E4500F98}" type="sibTrans" cxnId="{1D44EFF5-F81C-4839-BACE-04A061777488}">
      <dgm:prSet/>
      <dgm:spPr/>
      <dgm:t>
        <a:bodyPr/>
        <a:lstStyle/>
        <a:p>
          <a:endParaRPr lang="ru-RU"/>
        </a:p>
      </dgm:t>
    </dgm:pt>
    <dgm:pt modelId="{BC740C01-1D3D-4321-8C25-F1FFB923B833}">
      <dgm:prSet custT="1"/>
      <dgm:spPr/>
      <dgm:t>
        <a:bodyPr/>
        <a:lstStyle/>
        <a:p>
          <a:pPr rtl="0"/>
          <a:r>
            <a:rPr lang="ru-RU" sz="1400" dirty="0" smtClean="0"/>
            <a:t>Опросы </a:t>
          </a:r>
        </a:p>
        <a:p>
          <a:pPr rtl="0"/>
          <a:r>
            <a:rPr lang="ru-RU" sz="1400" dirty="0" smtClean="0"/>
            <a:t>Конкурсы</a:t>
          </a:r>
          <a:endParaRPr lang="ru-RU" sz="1400" dirty="0"/>
        </a:p>
      </dgm:t>
    </dgm:pt>
    <dgm:pt modelId="{C678601A-86FB-4F40-BE45-F9860C5E80F7}" type="parTrans" cxnId="{8B0B514B-1E8A-4F39-9372-AB9224BF2B74}">
      <dgm:prSet/>
      <dgm:spPr/>
      <dgm:t>
        <a:bodyPr/>
        <a:lstStyle/>
        <a:p>
          <a:endParaRPr lang="ru-RU"/>
        </a:p>
      </dgm:t>
    </dgm:pt>
    <dgm:pt modelId="{6B538C75-6150-4108-BB13-1326501ABE72}" type="sibTrans" cxnId="{8B0B514B-1E8A-4F39-9372-AB9224BF2B74}">
      <dgm:prSet/>
      <dgm:spPr/>
      <dgm:t>
        <a:bodyPr/>
        <a:lstStyle/>
        <a:p>
          <a:endParaRPr lang="ru-RU"/>
        </a:p>
      </dgm:t>
    </dgm:pt>
    <dgm:pt modelId="{B0B1A726-9481-40C0-A6E0-D2EA4DE36CCE}" type="pres">
      <dgm:prSet presAssocID="{D20F9DE5-320E-43DB-B01D-F966642588B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8FDC098-5E32-4D90-BDBA-F8A713D98022}" type="pres">
      <dgm:prSet presAssocID="{0662DE28-6ED9-4256-B973-7D614914B238}" presName="thickLine" presStyleLbl="alignNode1" presStyleIdx="0" presStyleCnt="2"/>
      <dgm:spPr/>
    </dgm:pt>
    <dgm:pt modelId="{76BFDADA-26D2-4ED1-A8F2-0B21C57B8DE3}" type="pres">
      <dgm:prSet presAssocID="{0662DE28-6ED9-4256-B973-7D614914B238}" presName="horz1" presStyleCnt="0"/>
      <dgm:spPr/>
    </dgm:pt>
    <dgm:pt modelId="{5AF24439-CDA4-4A39-BB6E-89AEE83392F0}" type="pres">
      <dgm:prSet presAssocID="{0662DE28-6ED9-4256-B973-7D614914B238}" presName="tx1" presStyleLbl="revTx" presStyleIdx="0" presStyleCnt="2"/>
      <dgm:spPr/>
      <dgm:t>
        <a:bodyPr/>
        <a:lstStyle/>
        <a:p>
          <a:endParaRPr lang="ru-RU"/>
        </a:p>
      </dgm:t>
    </dgm:pt>
    <dgm:pt modelId="{6A6B20B6-5D40-4CBC-A8CB-9FA13F22697A}" type="pres">
      <dgm:prSet presAssocID="{0662DE28-6ED9-4256-B973-7D614914B238}" presName="vert1" presStyleCnt="0"/>
      <dgm:spPr/>
    </dgm:pt>
    <dgm:pt modelId="{14042E86-5E94-4E58-9AF9-50D0562CD0E4}" type="pres">
      <dgm:prSet presAssocID="{BC740C01-1D3D-4321-8C25-F1FFB923B833}" presName="thickLine" presStyleLbl="alignNode1" presStyleIdx="1" presStyleCnt="2"/>
      <dgm:spPr/>
    </dgm:pt>
    <dgm:pt modelId="{2FD75B3E-E801-49DD-8DB6-910CE51FB0D8}" type="pres">
      <dgm:prSet presAssocID="{BC740C01-1D3D-4321-8C25-F1FFB923B833}" presName="horz1" presStyleCnt="0"/>
      <dgm:spPr/>
    </dgm:pt>
    <dgm:pt modelId="{F3C3B38A-C26F-44B6-9921-5C2B95447FB2}" type="pres">
      <dgm:prSet presAssocID="{BC740C01-1D3D-4321-8C25-F1FFB923B833}" presName="tx1" presStyleLbl="revTx" presStyleIdx="1" presStyleCnt="2"/>
      <dgm:spPr/>
      <dgm:t>
        <a:bodyPr/>
        <a:lstStyle/>
        <a:p>
          <a:endParaRPr lang="ru-RU"/>
        </a:p>
      </dgm:t>
    </dgm:pt>
    <dgm:pt modelId="{D88C0EE3-3C76-4F34-BEAB-330993527236}" type="pres">
      <dgm:prSet presAssocID="{BC740C01-1D3D-4321-8C25-F1FFB923B833}" presName="vert1" presStyleCnt="0"/>
      <dgm:spPr/>
    </dgm:pt>
  </dgm:ptLst>
  <dgm:cxnLst>
    <dgm:cxn modelId="{94C8FE43-8E7A-45B2-9184-6D309F86AFD9}" type="presOf" srcId="{0662DE28-6ED9-4256-B973-7D614914B238}" destId="{5AF24439-CDA4-4A39-BB6E-89AEE83392F0}" srcOrd="0" destOrd="0" presId="urn:microsoft.com/office/officeart/2008/layout/LinedList"/>
    <dgm:cxn modelId="{1E6226DB-24D3-490D-B79B-56F1C5F7ACC8}" type="presOf" srcId="{D20F9DE5-320E-43DB-B01D-F966642588B6}" destId="{B0B1A726-9481-40C0-A6E0-D2EA4DE36CCE}" srcOrd="0" destOrd="0" presId="urn:microsoft.com/office/officeart/2008/layout/LinedList"/>
    <dgm:cxn modelId="{4C023C47-E204-4F3C-8F8A-4E8984AB9CB3}" type="presOf" srcId="{BC740C01-1D3D-4321-8C25-F1FFB923B833}" destId="{F3C3B38A-C26F-44B6-9921-5C2B95447FB2}" srcOrd="0" destOrd="0" presId="urn:microsoft.com/office/officeart/2008/layout/LinedList"/>
    <dgm:cxn modelId="{1D44EFF5-F81C-4839-BACE-04A061777488}" srcId="{D20F9DE5-320E-43DB-B01D-F966642588B6}" destId="{0662DE28-6ED9-4256-B973-7D614914B238}" srcOrd="0" destOrd="0" parTransId="{C31D250E-33AE-4127-82C4-B92A268D4F83}" sibTransId="{422B52B6-903D-4966-824C-7471E4500F98}"/>
    <dgm:cxn modelId="{8B0B514B-1E8A-4F39-9372-AB9224BF2B74}" srcId="{D20F9DE5-320E-43DB-B01D-F966642588B6}" destId="{BC740C01-1D3D-4321-8C25-F1FFB923B833}" srcOrd="1" destOrd="0" parTransId="{C678601A-86FB-4F40-BE45-F9860C5E80F7}" sibTransId="{6B538C75-6150-4108-BB13-1326501ABE72}"/>
    <dgm:cxn modelId="{3EEF5316-5A8F-43EC-8C2E-0BBF1EBC2E27}" type="presParOf" srcId="{B0B1A726-9481-40C0-A6E0-D2EA4DE36CCE}" destId="{E8FDC098-5E32-4D90-BDBA-F8A713D98022}" srcOrd="0" destOrd="0" presId="urn:microsoft.com/office/officeart/2008/layout/LinedList"/>
    <dgm:cxn modelId="{59512B4F-D751-4E16-91CD-057DBFDA06B4}" type="presParOf" srcId="{B0B1A726-9481-40C0-A6E0-D2EA4DE36CCE}" destId="{76BFDADA-26D2-4ED1-A8F2-0B21C57B8DE3}" srcOrd="1" destOrd="0" presId="urn:microsoft.com/office/officeart/2008/layout/LinedList"/>
    <dgm:cxn modelId="{8B6D802C-A66C-4985-81A1-2E72577A52CA}" type="presParOf" srcId="{76BFDADA-26D2-4ED1-A8F2-0B21C57B8DE3}" destId="{5AF24439-CDA4-4A39-BB6E-89AEE83392F0}" srcOrd="0" destOrd="0" presId="urn:microsoft.com/office/officeart/2008/layout/LinedList"/>
    <dgm:cxn modelId="{333AC151-7CB8-42E7-A1C5-AB2AD596CB2A}" type="presParOf" srcId="{76BFDADA-26D2-4ED1-A8F2-0B21C57B8DE3}" destId="{6A6B20B6-5D40-4CBC-A8CB-9FA13F22697A}" srcOrd="1" destOrd="0" presId="urn:microsoft.com/office/officeart/2008/layout/LinedList"/>
    <dgm:cxn modelId="{6B7D5BAE-83C6-4905-8DED-A0AD46270118}" type="presParOf" srcId="{B0B1A726-9481-40C0-A6E0-D2EA4DE36CCE}" destId="{14042E86-5E94-4E58-9AF9-50D0562CD0E4}" srcOrd="2" destOrd="0" presId="urn:microsoft.com/office/officeart/2008/layout/LinedList"/>
    <dgm:cxn modelId="{6D2C777E-D0C2-4A21-8D1F-4EE7639F7AAD}" type="presParOf" srcId="{B0B1A726-9481-40C0-A6E0-D2EA4DE36CCE}" destId="{2FD75B3E-E801-49DD-8DB6-910CE51FB0D8}" srcOrd="3" destOrd="0" presId="urn:microsoft.com/office/officeart/2008/layout/LinedList"/>
    <dgm:cxn modelId="{F0463D6F-3972-4DCD-A4DD-089E22A3DE39}" type="presParOf" srcId="{2FD75B3E-E801-49DD-8DB6-910CE51FB0D8}" destId="{F3C3B38A-C26F-44B6-9921-5C2B95447FB2}" srcOrd="0" destOrd="0" presId="urn:microsoft.com/office/officeart/2008/layout/LinedList"/>
    <dgm:cxn modelId="{B30AB092-ADA3-47E6-BEBB-7CF0E29E29AA}" type="presParOf" srcId="{2FD75B3E-E801-49DD-8DB6-910CE51FB0D8}" destId="{D88C0EE3-3C76-4F34-BEAB-33099352723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20334F1-D68B-4C32-BB66-BF8A19897E9A}" type="doc">
      <dgm:prSet loTypeId="urn:microsoft.com/office/officeart/2005/8/layout/vList2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2851B552-8A27-40E7-BB52-251E5C2E3C5F}">
      <dgm:prSet custT="1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pPr algn="ctr" rtl="0"/>
          <a:r>
            <a:rPr lang="ru-RU" sz="2000" dirty="0" smtClean="0"/>
            <a:t>Публичные выступления</a:t>
          </a:r>
          <a:endParaRPr lang="ru-RU" sz="2000" dirty="0"/>
        </a:p>
      </dgm:t>
    </dgm:pt>
    <dgm:pt modelId="{545AB90C-0E06-4172-B004-D6F455905BAE}" type="parTrans" cxnId="{ABDF8148-5609-485D-8AA2-259CF8F6F957}">
      <dgm:prSet/>
      <dgm:spPr/>
      <dgm:t>
        <a:bodyPr/>
        <a:lstStyle/>
        <a:p>
          <a:pPr algn="ctr"/>
          <a:endParaRPr lang="ru-RU"/>
        </a:p>
      </dgm:t>
    </dgm:pt>
    <dgm:pt modelId="{519E6FD1-15BE-4A0D-AA73-81B44A1DA8E5}" type="sibTrans" cxnId="{ABDF8148-5609-485D-8AA2-259CF8F6F957}">
      <dgm:prSet/>
      <dgm:spPr/>
      <dgm:t>
        <a:bodyPr/>
        <a:lstStyle/>
        <a:p>
          <a:pPr algn="ctr"/>
          <a:endParaRPr lang="ru-RU"/>
        </a:p>
      </dgm:t>
    </dgm:pt>
    <dgm:pt modelId="{11AA523F-171A-4FAC-99F7-5BB95B0F6FDE}" type="pres">
      <dgm:prSet presAssocID="{E20334F1-D68B-4C32-BB66-BF8A19897E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BB1E6D-9581-402A-BD23-D8395BCBDA89}" type="pres">
      <dgm:prSet presAssocID="{2851B552-8A27-40E7-BB52-251E5C2E3C5F}" presName="parentText" presStyleLbl="node1" presStyleIdx="0" presStyleCnt="1" custLinFactNeighborX="-10715" custLinFactNeighborY="314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81F300-46B7-4EE8-BE9B-4743541F84E0}" type="presOf" srcId="{E20334F1-D68B-4C32-BB66-BF8A19897E9A}" destId="{11AA523F-171A-4FAC-99F7-5BB95B0F6FDE}" srcOrd="0" destOrd="0" presId="urn:microsoft.com/office/officeart/2005/8/layout/vList2"/>
    <dgm:cxn modelId="{BB111DA0-73EF-41D2-ABF6-D45F32A7A484}" type="presOf" srcId="{2851B552-8A27-40E7-BB52-251E5C2E3C5F}" destId="{5ABB1E6D-9581-402A-BD23-D8395BCBDA89}" srcOrd="0" destOrd="0" presId="urn:microsoft.com/office/officeart/2005/8/layout/vList2"/>
    <dgm:cxn modelId="{ABDF8148-5609-485D-8AA2-259CF8F6F957}" srcId="{E20334F1-D68B-4C32-BB66-BF8A19897E9A}" destId="{2851B552-8A27-40E7-BB52-251E5C2E3C5F}" srcOrd="0" destOrd="0" parTransId="{545AB90C-0E06-4172-B004-D6F455905BAE}" sibTransId="{519E6FD1-15BE-4A0D-AA73-81B44A1DA8E5}"/>
    <dgm:cxn modelId="{AF873F26-3115-4071-A2FF-D2634A7306BC}" type="presParOf" srcId="{11AA523F-171A-4FAC-99F7-5BB95B0F6FDE}" destId="{5ABB1E6D-9581-402A-BD23-D8395BCBDA8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E5F41D-6186-4EDF-AD75-CC0EA38E84CB}">
      <dsp:nvSpPr>
        <dsp:cNvPr id="0" name=""/>
        <dsp:cNvSpPr/>
      </dsp:nvSpPr>
      <dsp:spPr>
        <a:xfrm>
          <a:off x="0" y="436960"/>
          <a:ext cx="609600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BF1EA-FF56-43AF-9664-A65B98742BD1}">
      <dsp:nvSpPr>
        <dsp:cNvPr id="0" name=""/>
        <dsp:cNvSpPr/>
      </dsp:nvSpPr>
      <dsp:spPr>
        <a:xfrm>
          <a:off x="304800" y="158998"/>
          <a:ext cx="4267200" cy="41080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2"/>
              </a:solidFill>
            </a:rPr>
            <a:t>Внештатные правовые инспекторы </a:t>
          </a:r>
          <a:r>
            <a:rPr lang="ru-RU" sz="1200" kern="1200" dirty="0" smtClean="0">
              <a:solidFill>
                <a:schemeClr val="tx2"/>
              </a:solidFill>
            </a:rPr>
            <a:t>труда</a:t>
          </a:r>
          <a:endParaRPr lang="ru-RU" sz="1200" kern="1200" dirty="0">
            <a:solidFill>
              <a:schemeClr val="tx2"/>
            </a:solidFill>
          </a:endParaRPr>
        </a:p>
      </dsp:txBody>
      <dsp:txXfrm>
        <a:off x="324854" y="179052"/>
        <a:ext cx="4227092" cy="370694"/>
      </dsp:txXfrm>
    </dsp:sp>
    <dsp:sp modelId="{F4C4AC21-64FF-424A-A5A8-E99840D3EE0C}">
      <dsp:nvSpPr>
        <dsp:cNvPr id="0" name=""/>
        <dsp:cNvSpPr/>
      </dsp:nvSpPr>
      <dsp:spPr>
        <a:xfrm>
          <a:off x="0" y="990323"/>
          <a:ext cx="609600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518460"/>
              <a:satOff val="44"/>
              <a:lumOff val="-35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6035C0-4951-4F3B-98C3-41C02360FEF2}">
      <dsp:nvSpPr>
        <dsp:cNvPr id="0" name=""/>
        <dsp:cNvSpPr/>
      </dsp:nvSpPr>
      <dsp:spPr>
        <a:xfrm>
          <a:off x="304800" y="712360"/>
          <a:ext cx="4267200" cy="410802"/>
        </a:xfrm>
        <a:prstGeom prst="roundRect">
          <a:avLst/>
        </a:prstGeom>
        <a:solidFill>
          <a:schemeClr val="accent5">
            <a:hueOff val="-1518460"/>
            <a:satOff val="44"/>
            <a:lumOff val="-35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2"/>
              </a:solidFill>
            </a:rPr>
            <a:t>Тематические местные проверки</a:t>
          </a:r>
          <a:endParaRPr lang="ru-RU" sz="1200" kern="1200" dirty="0">
            <a:solidFill>
              <a:schemeClr val="tx2"/>
            </a:solidFill>
          </a:endParaRPr>
        </a:p>
      </dsp:txBody>
      <dsp:txXfrm>
        <a:off x="324854" y="732414"/>
        <a:ext cx="4227092" cy="370694"/>
      </dsp:txXfrm>
    </dsp:sp>
    <dsp:sp modelId="{E5F656BA-7A8E-4785-8BA1-1FC895FC43B5}">
      <dsp:nvSpPr>
        <dsp:cNvPr id="0" name=""/>
        <dsp:cNvSpPr/>
      </dsp:nvSpPr>
      <dsp:spPr>
        <a:xfrm>
          <a:off x="0" y="1543685"/>
          <a:ext cx="609600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036919"/>
              <a:satOff val="88"/>
              <a:lumOff val="-71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7738DA-0DCA-4347-9CAE-E15D7A9B968F}">
      <dsp:nvSpPr>
        <dsp:cNvPr id="0" name=""/>
        <dsp:cNvSpPr/>
      </dsp:nvSpPr>
      <dsp:spPr>
        <a:xfrm>
          <a:off x="304800" y="1265723"/>
          <a:ext cx="4267200" cy="410802"/>
        </a:xfrm>
        <a:prstGeom prst="roundRect">
          <a:avLst/>
        </a:prstGeom>
        <a:solidFill>
          <a:schemeClr val="accent5">
            <a:hueOff val="-3036919"/>
            <a:satOff val="88"/>
            <a:lumOff val="-71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2"/>
              </a:solidFill>
            </a:rPr>
            <a:t>Трудовые споры, рассмотренные </a:t>
          </a:r>
          <a:r>
            <a:rPr lang="ru-RU" sz="1200" kern="1200" dirty="0" smtClean="0">
              <a:solidFill>
                <a:schemeClr val="tx2"/>
              </a:solidFill>
            </a:rPr>
            <a:t>с участием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2"/>
              </a:solidFill>
            </a:rPr>
            <a:t>правовых инспекторов труда</a:t>
          </a:r>
          <a:endParaRPr lang="ru-RU" sz="1200" kern="1200" dirty="0">
            <a:solidFill>
              <a:schemeClr val="tx2"/>
            </a:solidFill>
          </a:endParaRPr>
        </a:p>
      </dsp:txBody>
      <dsp:txXfrm>
        <a:off x="324854" y="1285777"/>
        <a:ext cx="4227092" cy="370694"/>
      </dsp:txXfrm>
    </dsp:sp>
    <dsp:sp modelId="{DAE089E2-BD74-4A49-80EE-76B134419386}">
      <dsp:nvSpPr>
        <dsp:cNvPr id="0" name=""/>
        <dsp:cNvSpPr/>
      </dsp:nvSpPr>
      <dsp:spPr>
        <a:xfrm>
          <a:off x="0" y="2097048"/>
          <a:ext cx="609600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55378"/>
              <a:satOff val="132"/>
              <a:lumOff val="-106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7E814B-6F0D-4F09-A0F3-91E231DD5036}">
      <dsp:nvSpPr>
        <dsp:cNvPr id="0" name=""/>
        <dsp:cNvSpPr/>
      </dsp:nvSpPr>
      <dsp:spPr>
        <a:xfrm>
          <a:off x="304800" y="1819085"/>
          <a:ext cx="4267200" cy="410802"/>
        </a:xfrm>
        <a:prstGeom prst="roundRect">
          <a:avLst/>
        </a:prstGeom>
        <a:solidFill>
          <a:schemeClr val="accent5">
            <a:hueOff val="-4555378"/>
            <a:satOff val="132"/>
            <a:lumOff val="-106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2"/>
              </a:solidFill>
            </a:rPr>
            <a:t>Письменные обращения</a:t>
          </a:r>
          <a:endParaRPr lang="ru-RU" sz="1200" kern="1200" dirty="0">
            <a:solidFill>
              <a:schemeClr val="tx2"/>
            </a:solidFill>
          </a:endParaRPr>
        </a:p>
      </dsp:txBody>
      <dsp:txXfrm>
        <a:off x="324854" y="1839139"/>
        <a:ext cx="4227092" cy="370694"/>
      </dsp:txXfrm>
    </dsp:sp>
    <dsp:sp modelId="{A3EF0C0C-8EB5-4B78-A28E-1DFA87A2E6F6}">
      <dsp:nvSpPr>
        <dsp:cNvPr id="0" name=""/>
        <dsp:cNvSpPr/>
      </dsp:nvSpPr>
      <dsp:spPr>
        <a:xfrm>
          <a:off x="0" y="2650410"/>
          <a:ext cx="609600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073838"/>
              <a:satOff val="175"/>
              <a:lumOff val="-142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36BEC9-54C0-4E8A-9AF1-375DE29190D2}">
      <dsp:nvSpPr>
        <dsp:cNvPr id="0" name=""/>
        <dsp:cNvSpPr/>
      </dsp:nvSpPr>
      <dsp:spPr>
        <a:xfrm>
          <a:off x="304800" y="2372448"/>
          <a:ext cx="4267200" cy="410802"/>
        </a:xfrm>
        <a:prstGeom prst="roundRect">
          <a:avLst/>
        </a:prstGeom>
        <a:solidFill>
          <a:schemeClr val="accent5">
            <a:hueOff val="-6073838"/>
            <a:satOff val="175"/>
            <a:lumOff val="-142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2"/>
              </a:solidFill>
            </a:rPr>
            <a:t>Устные обращения</a:t>
          </a:r>
          <a:endParaRPr lang="ru-RU" sz="1200" kern="1200" dirty="0">
            <a:solidFill>
              <a:schemeClr val="tx2"/>
            </a:solidFill>
          </a:endParaRPr>
        </a:p>
      </dsp:txBody>
      <dsp:txXfrm>
        <a:off x="324854" y="2392502"/>
        <a:ext cx="4227092" cy="370694"/>
      </dsp:txXfrm>
    </dsp:sp>
    <dsp:sp modelId="{B40C3783-A490-4B59-BD65-33416C8BAAC6}">
      <dsp:nvSpPr>
        <dsp:cNvPr id="0" name=""/>
        <dsp:cNvSpPr/>
      </dsp:nvSpPr>
      <dsp:spPr>
        <a:xfrm>
          <a:off x="0" y="3203772"/>
          <a:ext cx="609600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592298"/>
              <a:satOff val="219"/>
              <a:lumOff val="-177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F4B478-089A-4188-80F6-DDA8CAF75790}">
      <dsp:nvSpPr>
        <dsp:cNvPr id="0" name=""/>
        <dsp:cNvSpPr/>
      </dsp:nvSpPr>
      <dsp:spPr>
        <a:xfrm>
          <a:off x="304800" y="2925810"/>
          <a:ext cx="4267200" cy="410802"/>
        </a:xfrm>
        <a:prstGeom prst="roundRect">
          <a:avLst/>
        </a:prstGeom>
        <a:solidFill>
          <a:schemeClr val="accent5">
            <a:hueOff val="-7592298"/>
            <a:satOff val="219"/>
            <a:lumOff val="-177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2"/>
              </a:solidFill>
            </a:rPr>
            <a:t>Выступления и публикации </a:t>
          </a:r>
          <a:r>
            <a:rPr lang="ru-RU" sz="1200" kern="1200" dirty="0" smtClean="0">
              <a:solidFill>
                <a:schemeClr val="tx2"/>
              </a:solidFill>
            </a:rPr>
            <a:t>в СМИ</a:t>
          </a:r>
          <a:endParaRPr lang="ru-RU" sz="1200" kern="1200" dirty="0">
            <a:solidFill>
              <a:schemeClr val="tx2"/>
            </a:solidFill>
          </a:endParaRPr>
        </a:p>
      </dsp:txBody>
      <dsp:txXfrm>
        <a:off x="324854" y="2945864"/>
        <a:ext cx="4227092" cy="370694"/>
      </dsp:txXfrm>
    </dsp:sp>
    <dsp:sp modelId="{CBEF5434-C6B4-4BE7-B5B1-CE4F7DCFAFEA}">
      <dsp:nvSpPr>
        <dsp:cNvPr id="0" name=""/>
        <dsp:cNvSpPr/>
      </dsp:nvSpPr>
      <dsp:spPr>
        <a:xfrm>
          <a:off x="0" y="3757135"/>
          <a:ext cx="609600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9110757"/>
              <a:satOff val="263"/>
              <a:lumOff val="-213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75327E-B9AF-401A-959A-A9F312285469}">
      <dsp:nvSpPr>
        <dsp:cNvPr id="0" name=""/>
        <dsp:cNvSpPr/>
      </dsp:nvSpPr>
      <dsp:spPr>
        <a:xfrm>
          <a:off x="304800" y="3479172"/>
          <a:ext cx="4267200" cy="410802"/>
        </a:xfrm>
        <a:prstGeom prst="roundRect">
          <a:avLst/>
        </a:prstGeom>
        <a:solidFill>
          <a:schemeClr val="accent5">
            <a:hueOff val="-9110757"/>
            <a:satOff val="263"/>
            <a:lumOff val="-213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2"/>
              </a:solidFill>
            </a:rPr>
            <a:t>Рассмотрено вопросов о правозащитной работе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2"/>
              </a:solidFill>
            </a:rPr>
            <a:t>с выборными органами организаций Профсоюза</a:t>
          </a:r>
          <a:endParaRPr lang="ru-RU" sz="1200" kern="1200" dirty="0">
            <a:solidFill>
              <a:schemeClr val="tx2"/>
            </a:solidFill>
          </a:endParaRPr>
        </a:p>
      </dsp:txBody>
      <dsp:txXfrm>
        <a:off x="324854" y="3499226"/>
        <a:ext cx="4227092" cy="370694"/>
      </dsp:txXfrm>
    </dsp:sp>
    <dsp:sp modelId="{7EBFB157-03C1-4A42-BC1A-221D5E94C3FC}">
      <dsp:nvSpPr>
        <dsp:cNvPr id="0" name=""/>
        <dsp:cNvSpPr/>
      </dsp:nvSpPr>
      <dsp:spPr>
        <a:xfrm>
          <a:off x="0" y="4310497"/>
          <a:ext cx="609600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0629217"/>
              <a:satOff val="307"/>
              <a:lumOff val="-2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AA504F-F90F-4265-BFA5-457573C11915}">
      <dsp:nvSpPr>
        <dsp:cNvPr id="0" name=""/>
        <dsp:cNvSpPr/>
      </dsp:nvSpPr>
      <dsp:spPr>
        <a:xfrm>
          <a:off x="304800" y="4032535"/>
          <a:ext cx="4267200" cy="410802"/>
        </a:xfrm>
        <a:prstGeom prst="roundRect">
          <a:avLst/>
        </a:prstGeom>
        <a:solidFill>
          <a:schemeClr val="accent5">
            <a:hueOff val="-10629217"/>
            <a:satOff val="307"/>
            <a:lumOff val="-2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2"/>
              </a:solidFill>
            </a:rPr>
            <a:t>Экономическая эффективность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2"/>
              </a:solidFill>
            </a:rPr>
            <a:t>правозащитной работы</a:t>
          </a:r>
          <a:endParaRPr lang="ru-RU" sz="1200" kern="1200" dirty="0">
            <a:solidFill>
              <a:schemeClr val="tx2"/>
            </a:solidFill>
          </a:endParaRPr>
        </a:p>
      </dsp:txBody>
      <dsp:txXfrm>
        <a:off x="324854" y="4052589"/>
        <a:ext cx="4227092" cy="37069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2C0E9D-F622-4F29-8FD3-1E7FD900EEA9}">
      <dsp:nvSpPr>
        <dsp:cNvPr id="0" name=""/>
        <dsp:cNvSpPr/>
      </dsp:nvSpPr>
      <dsp:spPr>
        <a:xfrm>
          <a:off x="0" y="270880"/>
          <a:ext cx="3279277" cy="72163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Сайт (раздел на официальном сайте</a:t>
          </a:r>
          <a:r>
            <a:rPr lang="ru-RU" sz="1500" kern="1200" dirty="0" smtClean="0"/>
            <a:t>)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35227" y="306107"/>
        <a:ext cx="3208823" cy="65118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DE190-B0BD-46B1-AD82-5E58662CC76F}">
      <dsp:nvSpPr>
        <dsp:cNvPr id="0" name=""/>
        <dsp:cNvSpPr/>
      </dsp:nvSpPr>
      <dsp:spPr>
        <a:xfrm>
          <a:off x="0" y="29490"/>
          <a:ext cx="2879221" cy="55692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Группа в мессенджерах (</a:t>
          </a:r>
          <a:r>
            <a:rPr lang="en-US" sz="1400" kern="1200" dirty="0" smtClean="0"/>
            <a:t>Viber, WhatsApp, Telegram</a:t>
          </a:r>
          <a:r>
            <a:rPr lang="ru-RU" sz="1400" kern="1200" dirty="0" smtClean="0"/>
            <a:t>)</a:t>
          </a:r>
          <a:endParaRPr lang="ru-RU" sz="1400" kern="1200" dirty="0"/>
        </a:p>
      </dsp:txBody>
      <dsp:txXfrm>
        <a:off x="27187" y="56677"/>
        <a:ext cx="2824847" cy="50254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2C0E9D-F622-4F29-8FD3-1E7FD900EEA9}">
      <dsp:nvSpPr>
        <dsp:cNvPr id="0" name=""/>
        <dsp:cNvSpPr/>
      </dsp:nvSpPr>
      <dsp:spPr>
        <a:xfrm>
          <a:off x="0" y="70450"/>
          <a:ext cx="3479559" cy="72163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Сообщества в социальных (</a:t>
          </a:r>
          <a:r>
            <a:rPr lang="ru-RU" sz="2000" kern="1200" dirty="0" err="1" smtClean="0"/>
            <a:t>Вк</a:t>
          </a:r>
          <a:r>
            <a:rPr lang="ru-RU" sz="2000" kern="1200" dirty="0" smtClean="0"/>
            <a:t>, ОК)</a:t>
          </a:r>
          <a:endParaRPr lang="ru-RU" sz="1500" kern="120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35227" y="105677"/>
        <a:ext cx="3409105" cy="6511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845910-955F-4A1D-805F-698B75030C1B}">
      <dsp:nvSpPr>
        <dsp:cNvPr id="0" name=""/>
        <dsp:cNvSpPr/>
      </dsp:nvSpPr>
      <dsp:spPr>
        <a:xfrm>
          <a:off x="596964" y="451"/>
          <a:ext cx="4548782" cy="413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</a:t>
          </a:r>
          <a:endParaRPr lang="ru-RU" sz="1400" kern="1200" dirty="0"/>
        </a:p>
      </dsp:txBody>
      <dsp:txXfrm>
        <a:off x="596964" y="451"/>
        <a:ext cx="4548782" cy="413525"/>
      </dsp:txXfrm>
    </dsp:sp>
    <dsp:sp modelId="{B88CFF79-0F3F-4E42-B34B-A35D66D9DEEC}">
      <dsp:nvSpPr>
        <dsp:cNvPr id="0" name=""/>
        <dsp:cNvSpPr/>
      </dsp:nvSpPr>
      <dsp:spPr>
        <a:xfrm>
          <a:off x="596964" y="413977"/>
          <a:ext cx="1064415" cy="842367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75E2E1-5DE5-42FF-9995-1F7FB3C5C5BE}">
      <dsp:nvSpPr>
        <dsp:cNvPr id="0" name=""/>
        <dsp:cNvSpPr/>
      </dsp:nvSpPr>
      <dsp:spPr>
        <a:xfrm>
          <a:off x="1236320" y="413977"/>
          <a:ext cx="1064415" cy="842367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B75FDF-9BF3-46E1-86D8-140ECF9B2188}">
      <dsp:nvSpPr>
        <dsp:cNvPr id="0" name=""/>
        <dsp:cNvSpPr/>
      </dsp:nvSpPr>
      <dsp:spPr>
        <a:xfrm>
          <a:off x="1876183" y="413977"/>
          <a:ext cx="1064415" cy="842367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051121-857F-46A4-8FD8-85E30E1D43ED}">
      <dsp:nvSpPr>
        <dsp:cNvPr id="0" name=""/>
        <dsp:cNvSpPr/>
      </dsp:nvSpPr>
      <dsp:spPr>
        <a:xfrm>
          <a:off x="2515539" y="413977"/>
          <a:ext cx="1064415" cy="842367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E73326-9018-41F8-BE8B-BD410FBFF1EC}">
      <dsp:nvSpPr>
        <dsp:cNvPr id="0" name=""/>
        <dsp:cNvSpPr/>
      </dsp:nvSpPr>
      <dsp:spPr>
        <a:xfrm>
          <a:off x="3155401" y="413977"/>
          <a:ext cx="1064415" cy="842367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79A2A2-82DD-4CBD-8F83-94F90D768726}">
      <dsp:nvSpPr>
        <dsp:cNvPr id="0" name=""/>
        <dsp:cNvSpPr/>
      </dsp:nvSpPr>
      <dsp:spPr>
        <a:xfrm>
          <a:off x="3794758" y="413977"/>
          <a:ext cx="1064415" cy="842367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9250A-9ACA-47F1-A434-C0F3022A3B40}">
      <dsp:nvSpPr>
        <dsp:cNvPr id="0" name=""/>
        <dsp:cNvSpPr/>
      </dsp:nvSpPr>
      <dsp:spPr>
        <a:xfrm>
          <a:off x="4434620" y="413977"/>
          <a:ext cx="1064415" cy="842367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43AFE0-C8DD-44C8-99AD-D70E58F5BBF9}">
      <dsp:nvSpPr>
        <dsp:cNvPr id="0" name=""/>
        <dsp:cNvSpPr/>
      </dsp:nvSpPr>
      <dsp:spPr>
        <a:xfrm>
          <a:off x="596964" y="498214"/>
          <a:ext cx="4607916" cy="6738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Внештатные технические инспекторы </a:t>
          </a:r>
          <a:r>
            <a:rPr lang="ru-RU" sz="1400" kern="1200" dirty="0" smtClean="0"/>
            <a:t>труда</a:t>
          </a:r>
          <a:endParaRPr lang="ru-RU" sz="1400" kern="1200" dirty="0"/>
        </a:p>
      </dsp:txBody>
      <dsp:txXfrm>
        <a:off x="596964" y="498214"/>
        <a:ext cx="4607916" cy="673893"/>
      </dsp:txXfrm>
    </dsp:sp>
    <dsp:sp modelId="{9558209F-BC00-4742-95BC-FC4C2A24C95D}">
      <dsp:nvSpPr>
        <dsp:cNvPr id="0" name=""/>
        <dsp:cNvSpPr/>
      </dsp:nvSpPr>
      <dsp:spPr>
        <a:xfrm>
          <a:off x="604788" y="1262781"/>
          <a:ext cx="4548782" cy="413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B050"/>
              </a:solidFill>
            </a:rPr>
            <a:t>Проведено обследований</a:t>
          </a:r>
          <a:endParaRPr lang="ru-RU" sz="1400" kern="1200" dirty="0">
            <a:solidFill>
              <a:srgbClr val="00B050"/>
            </a:solidFill>
          </a:endParaRPr>
        </a:p>
      </dsp:txBody>
      <dsp:txXfrm>
        <a:off x="604788" y="1262781"/>
        <a:ext cx="4548782" cy="413525"/>
      </dsp:txXfrm>
    </dsp:sp>
    <dsp:sp modelId="{A270935C-3881-49AE-AB1C-1979F8CD75FB}">
      <dsp:nvSpPr>
        <dsp:cNvPr id="0" name=""/>
        <dsp:cNvSpPr/>
      </dsp:nvSpPr>
      <dsp:spPr>
        <a:xfrm>
          <a:off x="596964" y="1755079"/>
          <a:ext cx="1064415" cy="842367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D6DEEF-2ABB-43E8-8EE7-C81282AA7A92}">
      <dsp:nvSpPr>
        <dsp:cNvPr id="0" name=""/>
        <dsp:cNvSpPr/>
      </dsp:nvSpPr>
      <dsp:spPr>
        <a:xfrm>
          <a:off x="1236320" y="1755079"/>
          <a:ext cx="1064415" cy="842367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85A011-3C1E-4186-B292-F978AF34DBC1}">
      <dsp:nvSpPr>
        <dsp:cNvPr id="0" name=""/>
        <dsp:cNvSpPr/>
      </dsp:nvSpPr>
      <dsp:spPr>
        <a:xfrm>
          <a:off x="1876183" y="1755079"/>
          <a:ext cx="1064415" cy="842367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267BEB-D253-4782-BDCC-5D38EE4D4027}">
      <dsp:nvSpPr>
        <dsp:cNvPr id="0" name=""/>
        <dsp:cNvSpPr/>
      </dsp:nvSpPr>
      <dsp:spPr>
        <a:xfrm>
          <a:off x="2515539" y="1755079"/>
          <a:ext cx="1064415" cy="842367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85DECB-209F-453A-85E2-D4CA2BB9ECA3}">
      <dsp:nvSpPr>
        <dsp:cNvPr id="0" name=""/>
        <dsp:cNvSpPr/>
      </dsp:nvSpPr>
      <dsp:spPr>
        <a:xfrm>
          <a:off x="3155401" y="1755079"/>
          <a:ext cx="1064415" cy="842367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E8D0F-5BAA-4967-8FC4-D6EB2ED8FB06}">
      <dsp:nvSpPr>
        <dsp:cNvPr id="0" name=""/>
        <dsp:cNvSpPr/>
      </dsp:nvSpPr>
      <dsp:spPr>
        <a:xfrm>
          <a:off x="3794758" y="1755079"/>
          <a:ext cx="1064415" cy="842367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08D88-696F-48D3-8F1F-306CEF43DDA7}">
      <dsp:nvSpPr>
        <dsp:cNvPr id="0" name=""/>
        <dsp:cNvSpPr/>
      </dsp:nvSpPr>
      <dsp:spPr>
        <a:xfrm>
          <a:off x="4434620" y="1755079"/>
          <a:ext cx="1064415" cy="842367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1900FF-EA0C-43F1-BE72-E4E255026C9D}">
      <dsp:nvSpPr>
        <dsp:cNvPr id="0" name=""/>
        <dsp:cNvSpPr/>
      </dsp:nvSpPr>
      <dsp:spPr>
        <a:xfrm>
          <a:off x="596964" y="1839316"/>
          <a:ext cx="4607916" cy="6738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Уполномоченные </a:t>
          </a:r>
          <a:r>
            <a:rPr lang="ru-RU" sz="1400" kern="1200" dirty="0" smtClean="0"/>
            <a:t>по охране труда</a:t>
          </a:r>
          <a:endParaRPr lang="ru-RU" sz="1400" kern="1200" dirty="0"/>
        </a:p>
      </dsp:txBody>
      <dsp:txXfrm>
        <a:off x="596964" y="1839316"/>
        <a:ext cx="4607916" cy="673893"/>
      </dsp:txXfrm>
    </dsp:sp>
    <dsp:sp modelId="{7B284375-0995-4AA7-B991-EEB85E61F6F7}">
      <dsp:nvSpPr>
        <dsp:cNvPr id="0" name=""/>
        <dsp:cNvSpPr/>
      </dsp:nvSpPr>
      <dsp:spPr>
        <a:xfrm>
          <a:off x="596964" y="2682655"/>
          <a:ext cx="4548782" cy="413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B050"/>
              </a:solidFill>
            </a:rPr>
            <a:t>Проведено обследований</a:t>
          </a:r>
          <a:endParaRPr lang="ru-RU" sz="1400" kern="1200" dirty="0">
            <a:solidFill>
              <a:srgbClr val="00B050"/>
            </a:solidFill>
          </a:endParaRPr>
        </a:p>
      </dsp:txBody>
      <dsp:txXfrm>
        <a:off x="596964" y="2682655"/>
        <a:ext cx="4548782" cy="413525"/>
      </dsp:txXfrm>
    </dsp:sp>
    <dsp:sp modelId="{E26CCBB9-0E2D-4F60-85FE-5730BB747B6F}">
      <dsp:nvSpPr>
        <dsp:cNvPr id="0" name=""/>
        <dsp:cNvSpPr/>
      </dsp:nvSpPr>
      <dsp:spPr>
        <a:xfrm>
          <a:off x="596964" y="3096181"/>
          <a:ext cx="1064415" cy="842367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14ADC6-8CA7-4215-A372-ABFA9EAC6190}">
      <dsp:nvSpPr>
        <dsp:cNvPr id="0" name=""/>
        <dsp:cNvSpPr/>
      </dsp:nvSpPr>
      <dsp:spPr>
        <a:xfrm>
          <a:off x="1236320" y="3096181"/>
          <a:ext cx="1064415" cy="842367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3F89A-1A77-4855-AFC9-CC28143C83A3}">
      <dsp:nvSpPr>
        <dsp:cNvPr id="0" name=""/>
        <dsp:cNvSpPr/>
      </dsp:nvSpPr>
      <dsp:spPr>
        <a:xfrm>
          <a:off x="1876183" y="3096181"/>
          <a:ext cx="1064415" cy="842367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D4C415-D48F-48A9-9D15-5D1DF38F983C}">
      <dsp:nvSpPr>
        <dsp:cNvPr id="0" name=""/>
        <dsp:cNvSpPr/>
      </dsp:nvSpPr>
      <dsp:spPr>
        <a:xfrm>
          <a:off x="2515539" y="3096181"/>
          <a:ext cx="1064415" cy="842367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92393-A6AF-46F1-8C96-94847EFFEB9E}">
      <dsp:nvSpPr>
        <dsp:cNvPr id="0" name=""/>
        <dsp:cNvSpPr/>
      </dsp:nvSpPr>
      <dsp:spPr>
        <a:xfrm>
          <a:off x="3155401" y="3096181"/>
          <a:ext cx="1064415" cy="842367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73FCEE-2014-4EE1-BB3F-5BA72EC6E76F}">
      <dsp:nvSpPr>
        <dsp:cNvPr id="0" name=""/>
        <dsp:cNvSpPr/>
      </dsp:nvSpPr>
      <dsp:spPr>
        <a:xfrm>
          <a:off x="3794758" y="3096181"/>
          <a:ext cx="1064415" cy="842367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81BC6-9E37-4346-BEAD-5EC0D41E1BD1}">
      <dsp:nvSpPr>
        <dsp:cNvPr id="0" name=""/>
        <dsp:cNvSpPr/>
      </dsp:nvSpPr>
      <dsp:spPr>
        <a:xfrm>
          <a:off x="4434620" y="3096181"/>
          <a:ext cx="1064415" cy="842367"/>
        </a:xfrm>
        <a:prstGeom prst="chevron">
          <a:avLst>
            <a:gd name="adj" fmla="val 7061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F4A54D-4C92-4E33-95D9-4671DC1ACD47}">
      <dsp:nvSpPr>
        <dsp:cNvPr id="0" name=""/>
        <dsp:cNvSpPr/>
      </dsp:nvSpPr>
      <dsp:spPr>
        <a:xfrm>
          <a:off x="596964" y="3180418"/>
          <a:ext cx="4607916" cy="6738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Проведено обследований </a:t>
          </a:r>
          <a:r>
            <a:rPr lang="ru-RU" sz="1400" kern="1200" dirty="0" smtClean="0"/>
            <a:t>совместно с органами управления образованием</a:t>
          </a:r>
          <a:endParaRPr lang="ru-RU" sz="1400" kern="1200" dirty="0"/>
        </a:p>
      </dsp:txBody>
      <dsp:txXfrm>
        <a:off x="596964" y="3180418"/>
        <a:ext cx="4607916" cy="673893"/>
      </dsp:txXfrm>
    </dsp:sp>
    <dsp:sp modelId="{9750A368-F433-400B-9B50-78782104D9E3}">
      <dsp:nvSpPr>
        <dsp:cNvPr id="0" name=""/>
        <dsp:cNvSpPr/>
      </dsp:nvSpPr>
      <dsp:spPr>
        <a:xfrm>
          <a:off x="596964" y="4023757"/>
          <a:ext cx="4548782" cy="413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B050"/>
              </a:solidFill>
            </a:rPr>
            <a:t>Количество рабочих мест, на</a:t>
          </a:r>
          <a:br>
            <a:rPr lang="ru-RU" sz="1400" kern="1200" dirty="0" smtClean="0">
              <a:solidFill>
                <a:srgbClr val="00B050"/>
              </a:solidFill>
            </a:rPr>
          </a:br>
          <a:r>
            <a:rPr lang="ru-RU" sz="1400" kern="1200" dirty="0" smtClean="0">
              <a:solidFill>
                <a:srgbClr val="00B050"/>
              </a:solidFill>
            </a:rPr>
            <a:t>которых проведена СОУТ</a:t>
          </a:r>
          <a:endParaRPr lang="ru-RU" sz="1400" kern="1200" dirty="0">
            <a:solidFill>
              <a:srgbClr val="00B050"/>
            </a:solidFill>
          </a:endParaRPr>
        </a:p>
      </dsp:txBody>
      <dsp:txXfrm>
        <a:off x="596964" y="4023757"/>
        <a:ext cx="4548782" cy="413525"/>
      </dsp:txXfrm>
    </dsp:sp>
    <dsp:sp modelId="{DE8CB10D-0503-4397-914C-1103EF4F3A24}">
      <dsp:nvSpPr>
        <dsp:cNvPr id="0" name=""/>
        <dsp:cNvSpPr/>
      </dsp:nvSpPr>
      <dsp:spPr>
        <a:xfrm>
          <a:off x="596964" y="4437283"/>
          <a:ext cx="606504" cy="101084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9C1A2E-0034-4A5C-AEE8-A314047E8E90}">
      <dsp:nvSpPr>
        <dsp:cNvPr id="0" name=""/>
        <dsp:cNvSpPr/>
      </dsp:nvSpPr>
      <dsp:spPr>
        <a:xfrm>
          <a:off x="1238847" y="4437283"/>
          <a:ext cx="606504" cy="101084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7D12E8-0EA6-447C-84E4-37B4EE2FE236}">
      <dsp:nvSpPr>
        <dsp:cNvPr id="0" name=""/>
        <dsp:cNvSpPr/>
      </dsp:nvSpPr>
      <dsp:spPr>
        <a:xfrm>
          <a:off x="1880731" y="4437283"/>
          <a:ext cx="606504" cy="101084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E73AB5-590E-4F1B-9497-3892F68FACA4}">
      <dsp:nvSpPr>
        <dsp:cNvPr id="0" name=""/>
        <dsp:cNvSpPr/>
      </dsp:nvSpPr>
      <dsp:spPr>
        <a:xfrm>
          <a:off x="2522615" y="4437283"/>
          <a:ext cx="606504" cy="101084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9B7DBB-CFCC-4792-8F06-469392B2AA78}">
      <dsp:nvSpPr>
        <dsp:cNvPr id="0" name=""/>
        <dsp:cNvSpPr/>
      </dsp:nvSpPr>
      <dsp:spPr>
        <a:xfrm>
          <a:off x="3164499" y="4437283"/>
          <a:ext cx="606504" cy="101084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AA385-DE10-4717-9538-2049E97B6F76}">
      <dsp:nvSpPr>
        <dsp:cNvPr id="0" name=""/>
        <dsp:cNvSpPr/>
      </dsp:nvSpPr>
      <dsp:spPr>
        <a:xfrm>
          <a:off x="3806383" y="4437283"/>
          <a:ext cx="606504" cy="101084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C90415-31FB-43B7-ABB1-2DAC0EB74CAA}">
      <dsp:nvSpPr>
        <dsp:cNvPr id="0" name=""/>
        <dsp:cNvSpPr/>
      </dsp:nvSpPr>
      <dsp:spPr>
        <a:xfrm>
          <a:off x="4448266" y="4437283"/>
          <a:ext cx="606504" cy="101084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64507-01F6-4F87-9A2D-5E480A356619}">
      <dsp:nvSpPr>
        <dsp:cNvPr id="0" name=""/>
        <dsp:cNvSpPr/>
      </dsp:nvSpPr>
      <dsp:spPr>
        <a:xfrm>
          <a:off x="604788" y="4544803"/>
          <a:ext cx="4548782" cy="413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Реализовали право на возврат 20%</a:t>
          </a:r>
          <a:endParaRPr lang="ru-RU" sz="1400" kern="1200" dirty="0"/>
        </a:p>
      </dsp:txBody>
      <dsp:txXfrm>
        <a:off x="604788" y="4544803"/>
        <a:ext cx="4548782" cy="413525"/>
      </dsp:txXfrm>
    </dsp:sp>
    <dsp:sp modelId="{5A0D220C-BD07-49D8-876F-AEA45EA40F8D}">
      <dsp:nvSpPr>
        <dsp:cNvPr id="0" name=""/>
        <dsp:cNvSpPr/>
      </dsp:nvSpPr>
      <dsp:spPr>
        <a:xfrm>
          <a:off x="596964" y="5037102"/>
          <a:ext cx="606504" cy="101084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D16BC2-7C34-4153-B2CF-A1841FDBE9B1}">
      <dsp:nvSpPr>
        <dsp:cNvPr id="0" name=""/>
        <dsp:cNvSpPr/>
      </dsp:nvSpPr>
      <dsp:spPr>
        <a:xfrm>
          <a:off x="1238847" y="5037102"/>
          <a:ext cx="606504" cy="101084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0BE7EC-A4D3-48AB-8C67-0812C5669705}">
      <dsp:nvSpPr>
        <dsp:cNvPr id="0" name=""/>
        <dsp:cNvSpPr/>
      </dsp:nvSpPr>
      <dsp:spPr>
        <a:xfrm>
          <a:off x="1880731" y="5037102"/>
          <a:ext cx="606504" cy="101084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E0D80-656F-4A37-ACBF-4AB010090B9D}">
      <dsp:nvSpPr>
        <dsp:cNvPr id="0" name=""/>
        <dsp:cNvSpPr/>
      </dsp:nvSpPr>
      <dsp:spPr>
        <a:xfrm>
          <a:off x="2522615" y="5037102"/>
          <a:ext cx="606504" cy="101084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98BB39-BA98-475B-A378-F803DB3F5BA9}">
      <dsp:nvSpPr>
        <dsp:cNvPr id="0" name=""/>
        <dsp:cNvSpPr/>
      </dsp:nvSpPr>
      <dsp:spPr>
        <a:xfrm>
          <a:off x="3164499" y="5037102"/>
          <a:ext cx="606504" cy="101084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8104B9-B73B-4E73-BE47-E6BF33172911}">
      <dsp:nvSpPr>
        <dsp:cNvPr id="0" name=""/>
        <dsp:cNvSpPr/>
      </dsp:nvSpPr>
      <dsp:spPr>
        <a:xfrm>
          <a:off x="3806383" y="5037102"/>
          <a:ext cx="606504" cy="101084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65E2C2-A872-4984-A5F4-9FFC63C40C68}">
      <dsp:nvSpPr>
        <dsp:cNvPr id="0" name=""/>
        <dsp:cNvSpPr/>
      </dsp:nvSpPr>
      <dsp:spPr>
        <a:xfrm>
          <a:off x="4448266" y="5037102"/>
          <a:ext cx="606504" cy="101084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14853-3C1B-4554-95D0-5BF10811F679}">
      <dsp:nvSpPr>
        <dsp:cNvPr id="0" name=""/>
        <dsp:cNvSpPr/>
      </dsp:nvSpPr>
      <dsp:spPr>
        <a:xfrm>
          <a:off x="0" y="1080"/>
          <a:ext cx="2529937" cy="99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 Межрегиональном смотре-конкурсе сайтов и социальных медиа группа ВК признана победителем</a:t>
          </a:r>
          <a:endParaRPr lang="ru-RU" sz="1400" kern="1200" dirty="0"/>
        </a:p>
      </dsp:txBody>
      <dsp:txXfrm>
        <a:off x="48494" y="49574"/>
        <a:ext cx="2432949" cy="8964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B66A7-B8E3-481C-AD26-762D8789744B}">
      <dsp:nvSpPr>
        <dsp:cNvPr id="0" name=""/>
        <dsp:cNvSpPr/>
      </dsp:nvSpPr>
      <dsp:spPr>
        <a:xfrm>
          <a:off x="0" y="16532"/>
          <a:ext cx="2294115" cy="4767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Юридическая помощь</a:t>
          </a:r>
          <a:endParaRPr lang="ru-RU" sz="1200" kern="1200" dirty="0"/>
        </a:p>
      </dsp:txBody>
      <dsp:txXfrm>
        <a:off x="23271" y="39803"/>
        <a:ext cx="2247573" cy="430159"/>
      </dsp:txXfrm>
    </dsp:sp>
    <dsp:sp modelId="{ECC76E58-F8AC-4A03-8082-12D0E11E18CA}">
      <dsp:nvSpPr>
        <dsp:cNvPr id="0" name=""/>
        <dsp:cNvSpPr/>
      </dsp:nvSpPr>
      <dsp:spPr>
        <a:xfrm>
          <a:off x="0" y="528570"/>
          <a:ext cx="2294115" cy="4767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Документы</a:t>
          </a:r>
          <a:endParaRPr lang="ru-RU" sz="1200" kern="1200" dirty="0"/>
        </a:p>
      </dsp:txBody>
      <dsp:txXfrm>
        <a:off x="23271" y="551841"/>
        <a:ext cx="2247573" cy="430159"/>
      </dsp:txXfrm>
    </dsp:sp>
    <dsp:sp modelId="{E938A04F-4157-428A-9D5F-C43844C36DF1}">
      <dsp:nvSpPr>
        <dsp:cNvPr id="0" name=""/>
        <dsp:cNvSpPr/>
      </dsp:nvSpPr>
      <dsp:spPr>
        <a:xfrm>
          <a:off x="0" y="1039832"/>
          <a:ext cx="2294115" cy="4767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Методические материалы для председателей ППО</a:t>
          </a:r>
          <a:endParaRPr lang="ru-RU" sz="1200" kern="1200" dirty="0"/>
        </a:p>
      </dsp:txBody>
      <dsp:txXfrm>
        <a:off x="23271" y="1063103"/>
        <a:ext cx="2247573" cy="4301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475A1-E4F8-4C7E-ADBA-5050422E8DC0}">
      <dsp:nvSpPr>
        <dsp:cNvPr id="0" name=""/>
        <dsp:cNvSpPr/>
      </dsp:nvSpPr>
      <dsp:spPr>
        <a:xfrm>
          <a:off x="659547" y="275"/>
          <a:ext cx="1951323" cy="9756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Самые активные авторы постов</a:t>
          </a:r>
          <a:endParaRPr lang="ru-RU" sz="1400" kern="1200" dirty="0"/>
        </a:p>
      </dsp:txBody>
      <dsp:txXfrm>
        <a:off x="659547" y="275"/>
        <a:ext cx="1951323" cy="975661"/>
      </dsp:txXfrm>
    </dsp:sp>
    <dsp:sp modelId="{678BCD26-255A-4423-92FA-626DCD8F50B3}">
      <dsp:nvSpPr>
        <dsp:cNvPr id="0" name=""/>
        <dsp:cNvSpPr/>
      </dsp:nvSpPr>
      <dsp:spPr>
        <a:xfrm>
          <a:off x="3020649" y="275"/>
          <a:ext cx="1951323" cy="9756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ДОУ №№ 12, 36, 39, 50, 51, 73, 112, 118, 123, 125, 127, 133, 135, 158, 167,172 </a:t>
          </a:r>
          <a:endParaRPr lang="ru-RU" sz="1400" kern="1200" dirty="0"/>
        </a:p>
      </dsp:txBody>
      <dsp:txXfrm>
        <a:off x="3020649" y="275"/>
        <a:ext cx="1951323" cy="975661"/>
      </dsp:txXfrm>
    </dsp:sp>
    <dsp:sp modelId="{1DE80FE0-5A8E-4B61-8927-2428DEEDACD3}">
      <dsp:nvSpPr>
        <dsp:cNvPr id="0" name=""/>
        <dsp:cNvSpPr/>
      </dsp:nvSpPr>
      <dsp:spPr>
        <a:xfrm>
          <a:off x="5381751" y="275"/>
          <a:ext cx="1951323" cy="9756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ОУ №№ 9, 32, 43, 70, 92 </a:t>
          </a:r>
          <a:endParaRPr lang="ru-RU" sz="1400" kern="1200" dirty="0"/>
        </a:p>
      </dsp:txBody>
      <dsp:txXfrm>
        <a:off x="5381751" y="275"/>
        <a:ext cx="1951323" cy="9756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27B45-9BDC-436A-B312-5D227C579874}">
      <dsp:nvSpPr>
        <dsp:cNvPr id="0" name=""/>
        <dsp:cNvSpPr/>
      </dsp:nvSpPr>
      <dsp:spPr>
        <a:xfrm>
          <a:off x="0" y="0"/>
          <a:ext cx="26658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090E1A-0B2D-4F1F-9E57-27B3E2DA0315}">
      <dsp:nvSpPr>
        <dsp:cNvPr id="0" name=""/>
        <dsp:cNvSpPr/>
      </dsp:nvSpPr>
      <dsp:spPr>
        <a:xfrm>
          <a:off x="0" y="266"/>
          <a:ext cx="2665832" cy="435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Контакты председателя</a:t>
          </a:r>
          <a:endParaRPr lang="ru-RU" sz="1400" kern="1200" dirty="0"/>
        </a:p>
      </dsp:txBody>
      <dsp:txXfrm>
        <a:off x="0" y="266"/>
        <a:ext cx="2665832" cy="435932"/>
      </dsp:txXfrm>
    </dsp:sp>
    <dsp:sp modelId="{30268C3D-CDA4-47F8-9295-BA457FC20E29}">
      <dsp:nvSpPr>
        <dsp:cNvPr id="0" name=""/>
        <dsp:cNvSpPr/>
      </dsp:nvSpPr>
      <dsp:spPr>
        <a:xfrm>
          <a:off x="0" y="436198"/>
          <a:ext cx="26658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54C2E8-46CF-4EFE-8A10-6B4958D480BE}">
      <dsp:nvSpPr>
        <dsp:cNvPr id="0" name=""/>
        <dsp:cNvSpPr/>
      </dsp:nvSpPr>
      <dsp:spPr>
        <a:xfrm>
          <a:off x="0" y="436198"/>
          <a:ext cx="2665832" cy="435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Основная информация о Профсоюзе</a:t>
          </a:r>
          <a:endParaRPr lang="ru-RU" sz="1400" kern="1200" dirty="0"/>
        </a:p>
      </dsp:txBody>
      <dsp:txXfrm>
        <a:off x="0" y="436198"/>
        <a:ext cx="2665832" cy="435932"/>
      </dsp:txXfrm>
    </dsp:sp>
    <dsp:sp modelId="{0CE42DF2-C4E9-49BD-8467-1310ED6F841A}">
      <dsp:nvSpPr>
        <dsp:cNvPr id="0" name=""/>
        <dsp:cNvSpPr/>
      </dsp:nvSpPr>
      <dsp:spPr>
        <a:xfrm>
          <a:off x="0" y="872131"/>
          <a:ext cx="26658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A92762-0DA8-47E0-9461-CF3EEC6B9079}">
      <dsp:nvSpPr>
        <dsp:cNvPr id="0" name=""/>
        <dsp:cNvSpPr/>
      </dsp:nvSpPr>
      <dsp:spPr>
        <a:xfrm>
          <a:off x="0" y="872131"/>
          <a:ext cx="2665832" cy="435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Как вступить в Профсоюз</a:t>
          </a:r>
          <a:endParaRPr lang="ru-RU" sz="1400" kern="1200" dirty="0"/>
        </a:p>
      </dsp:txBody>
      <dsp:txXfrm>
        <a:off x="0" y="872131"/>
        <a:ext cx="2665832" cy="435932"/>
      </dsp:txXfrm>
    </dsp:sp>
    <dsp:sp modelId="{431976B8-B6A2-4AF6-BC11-1DFC627C5DAF}">
      <dsp:nvSpPr>
        <dsp:cNvPr id="0" name=""/>
        <dsp:cNvSpPr/>
      </dsp:nvSpPr>
      <dsp:spPr>
        <a:xfrm>
          <a:off x="0" y="1308063"/>
          <a:ext cx="26658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A928D8-5DA5-4244-88FE-24E1F2B07275}">
      <dsp:nvSpPr>
        <dsp:cNvPr id="0" name=""/>
        <dsp:cNvSpPr/>
      </dsp:nvSpPr>
      <dsp:spPr>
        <a:xfrm>
          <a:off x="0" y="1308063"/>
          <a:ext cx="2665832" cy="435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Что дает Профсоюз</a:t>
          </a:r>
          <a:endParaRPr lang="ru-RU" sz="1400" kern="1200" dirty="0"/>
        </a:p>
      </dsp:txBody>
      <dsp:txXfrm>
        <a:off x="0" y="1308063"/>
        <a:ext cx="2665832" cy="435932"/>
      </dsp:txXfrm>
    </dsp:sp>
    <dsp:sp modelId="{72D7C58F-9574-4555-94EC-E0B71ADF881A}">
      <dsp:nvSpPr>
        <dsp:cNvPr id="0" name=""/>
        <dsp:cNvSpPr/>
      </dsp:nvSpPr>
      <dsp:spPr>
        <a:xfrm>
          <a:off x="0" y="1743996"/>
          <a:ext cx="26658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2AF48E-1A91-4333-8414-04547DF5CA8C}">
      <dsp:nvSpPr>
        <dsp:cNvPr id="0" name=""/>
        <dsp:cNvSpPr/>
      </dsp:nvSpPr>
      <dsp:spPr>
        <a:xfrm>
          <a:off x="0" y="1743996"/>
          <a:ext cx="2665832" cy="435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Новости </a:t>
          </a:r>
          <a:endParaRPr lang="ru-RU" sz="1400" kern="1200" dirty="0"/>
        </a:p>
      </dsp:txBody>
      <dsp:txXfrm>
        <a:off x="0" y="1743996"/>
        <a:ext cx="2665832" cy="4359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EB848-F2F8-4776-9F7F-C7796EDDEEC8}">
      <dsp:nvSpPr>
        <dsp:cNvPr id="0" name=""/>
        <dsp:cNvSpPr/>
      </dsp:nvSpPr>
      <dsp:spPr>
        <a:xfrm>
          <a:off x="0" y="0"/>
          <a:ext cx="33011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14598-BFA9-40DF-A0CB-3DF75A269AC3}">
      <dsp:nvSpPr>
        <dsp:cNvPr id="0" name=""/>
        <dsp:cNvSpPr/>
      </dsp:nvSpPr>
      <dsp:spPr>
        <a:xfrm>
          <a:off x="0" y="0"/>
          <a:ext cx="3301114" cy="448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Короткие новостные материалы</a:t>
          </a:r>
          <a:endParaRPr lang="ru-RU" sz="1500" kern="1200" dirty="0"/>
        </a:p>
      </dsp:txBody>
      <dsp:txXfrm>
        <a:off x="0" y="0"/>
        <a:ext cx="3301114" cy="448886"/>
      </dsp:txXfrm>
    </dsp:sp>
    <dsp:sp modelId="{63CB7173-2095-4EB7-BB83-839A0740B94A}">
      <dsp:nvSpPr>
        <dsp:cNvPr id="0" name=""/>
        <dsp:cNvSpPr/>
      </dsp:nvSpPr>
      <dsp:spPr>
        <a:xfrm>
          <a:off x="0" y="448886"/>
          <a:ext cx="33011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78015-8249-4E88-B91C-4F3064CA85C5}">
      <dsp:nvSpPr>
        <dsp:cNvPr id="0" name=""/>
        <dsp:cNvSpPr/>
      </dsp:nvSpPr>
      <dsp:spPr>
        <a:xfrm>
          <a:off x="0" y="448886"/>
          <a:ext cx="3301114" cy="448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Полезный контент</a:t>
          </a:r>
          <a:endParaRPr lang="ru-RU" sz="1500" kern="1200" dirty="0"/>
        </a:p>
      </dsp:txBody>
      <dsp:txXfrm>
        <a:off x="0" y="448886"/>
        <a:ext cx="3301114" cy="448886"/>
      </dsp:txXfrm>
    </dsp:sp>
    <dsp:sp modelId="{D5E2C06B-F7EE-460C-A80A-5018FFF7F8B2}">
      <dsp:nvSpPr>
        <dsp:cNvPr id="0" name=""/>
        <dsp:cNvSpPr/>
      </dsp:nvSpPr>
      <dsp:spPr>
        <a:xfrm>
          <a:off x="0" y="897773"/>
          <a:ext cx="33011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2260E3-802A-4639-8B15-B5A82E4FF3A7}">
      <dsp:nvSpPr>
        <dsp:cNvPr id="0" name=""/>
        <dsp:cNvSpPr/>
      </dsp:nvSpPr>
      <dsp:spPr>
        <a:xfrm>
          <a:off x="0" y="897773"/>
          <a:ext cx="3301114" cy="448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Фотоальбомы </a:t>
          </a:r>
          <a:endParaRPr lang="ru-RU" sz="1500" kern="1200" dirty="0"/>
        </a:p>
      </dsp:txBody>
      <dsp:txXfrm>
        <a:off x="0" y="897773"/>
        <a:ext cx="3301114" cy="448886"/>
      </dsp:txXfrm>
    </dsp:sp>
    <dsp:sp modelId="{A2F2ACA3-2805-4B03-8F0E-5ABA6D0B650E}">
      <dsp:nvSpPr>
        <dsp:cNvPr id="0" name=""/>
        <dsp:cNvSpPr/>
      </dsp:nvSpPr>
      <dsp:spPr>
        <a:xfrm>
          <a:off x="0" y="1346659"/>
          <a:ext cx="33011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302906-5C9E-4AFB-92E1-32D38051EBCB}">
      <dsp:nvSpPr>
        <dsp:cNvPr id="0" name=""/>
        <dsp:cNvSpPr/>
      </dsp:nvSpPr>
      <dsp:spPr>
        <a:xfrm>
          <a:off x="0" y="1346659"/>
          <a:ext cx="3301114" cy="448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Конкурсы</a:t>
          </a:r>
          <a:endParaRPr lang="ru-RU" sz="1500" kern="1200"/>
        </a:p>
      </dsp:txBody>
      <dsp:txXfrm>
        <a:off x="0" y="1346659"/>
        <a:ext cx="3301114" cy="44888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DC098-5E32-4D90-BDBA-F8A713D98022}">
      <dsp:nvSpPr>
        <dsp:cNvPr id="0" name=""/>
        <dsp:cNvSpPr/>
      </dsp:nvSpPr>
      <dsp:spPr>
        <a:xfrm>
          <a:off x="0" y="0"/>
          <a:ext cx="25133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24439-CDA4-4A39-BB6E-89AEE83392F0}">
      <dsp:nvSpPr>
        <dsp:cNvPr id="0" name=""/>
        <dsp:cNvSpPr/>
      </dsp:nvSpPr>
      <dsp:spPr>
        <a:xfrm>
          <a:off x="0" y="0"/>
          <a:ext cx="2513363" cy="300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Важные объявления</a:t>
          </a:r>
          <a:endParaRPr lang="ru-RU" sz="1400" kern="1200" dirty="0"/>
        </a:p>
      </dsp:txBody>
      <dsp:txXfrm>
        <a:off x="0" y="0"/>
        <a:ext cx="2513363" cy="300768"/>
      </dsp:txXfrm>
    </dsp:sp>
    <dsp:sp modelId="{14042E86-5E94-4E58-9AF9-50D0562CD0E4}">
      <dsp:nvSpPr>
        <dsp:cNvPr id="0" name=""/>
        <dsp:cNvSpPr/>
      </dsp:nvSpPr>
      <dsp:spPr>
        <a:xfrm>
          <a:off x="0" y="300768"/>
          <a:ext cx="25133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3B38A-C26F-44B6-9921-5C2B95447FB2}">
      <dsp:nvSpPr>
        <dsp:cNvPr id="0" name=""/>
        <dsp:cNvSpPr/>
      </dsp:nvSpPr>
      <dsp:spPr>
        <a:xfrm>
          <a:off x="0" y="300768"/>
          <a:ext cx="2513363" cy="300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Опросы </a:t>
          </a:r>
        </a:p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Конкурсы</a:t>
          </a:r>
          <a:endParaRPr lang="ru-RU" sz="1400" kern="1200" dirty="0"/>
        </a:p>
      </dsp:txBody>
      <dsp:txXfrm>
        <a:off x="0" y="300768"/>
        <a:ext cx="2513363" cy="30076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B1E6D-9581-402A-BD23-D8395BCBDA89}">
      <dsp:nvSpPr>
        <dsp:cNvPr id="0" name=""/>
        <dsp:cNvSpPr/>
      </dsp:nvSpPr>
      <dsp:spPr>
        <a:xfrm>
          <a:off x="0" y="8"/>
          <a:ext cx="2448272" cy="705473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Публичные выступления</a:t>
          </a:r>
          <a:endParaRPr lang="ru-RU" sz="2000" kern="1200" dirty="0"/>
        </a:p>
      </dsp:txBody>
      <dsp:txXfrm>
        <a:off x="34438" y="34446"/>
        <a:ext cx="2379396" cy="6365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871" cy="502755"/>
          </a:xfrm>
          <a:prstGeom prst="rect">
            <a:avLst/>
          </a:prstGeom>
        </p:spPr>
        <p:txBody>
          <a:bodyPr vert="horz" lIns="96603" tIns="48301" rIns="96603" bIns="48301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1"/>
            <a:ext cx="2984871" cy="502755"/>
          </a:xfrm>
          <a:prstGeom prst="rect">
            <a:avLst/>
          </a:prstGeom>
        </p:spPr>
        <p:txBody>
          <a:bodyPr vert="horz" lIns="96603" tIns="48301" rIns="96603" bIns="48301" rtlCol="0"/>
          <a:lstStyle>
            <a:lvl1pPr algn="r">
              <a:defRPr sz="1300"/>
            </a:lvl1pPr>
          </a:lstStyle>
          <a:p>
            <a:fld id="{09471B27-B855-4231-AC35-D32EA1BA505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3" tIns="48301" rIns="96603" bIns="4830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70"/>
            <a:ext cx="5510530" cy="3945493"/>
          </a:xfrm>
          <a:prstGeom prst="rect">
            <a:avLst/>
          </a:prstGeom>
        </p:spPr>
        <p:txBody>
          <a:bodyPr vert="horz" lIns="96603" tIns="48301" rIns="96603" bIns="4830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1" cy="502754"/>
          </a:xfrm>
          <a:prstGeom prst="rect">
            <a:avLst/>
          </a:prstGeom>
        </p:spPr>
        <p:txBody>
          <a:bodyPr vert="horz" lIns="96603" tIns="48301" rIns="96603" bIns="48301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03" tIns="48301" rIns="96603" bIns="48301" rtlCol="0" anchor="b"/>
          <a:lstStyle>
            <a:lvl1pPr algn="r">
              <a:defRPr sz="1300"/>
            </a:lvl1pPr>
          </a:lstStyle>
          <a:p>
            <a:fld id="{E61EB9CB-B140-469C-AF88-D7C773A4A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171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EB9CB-B140-469C-AF88-D7C773A4A444}" type="slidenum">
              <a:rPr lang="ru-RU" smtClean="0"/>
              <a:t>1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960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EB9CB-B140-469C-AF88-D7C773A4A444}" type="slidenum">
              <a:rPr lang="ru-RU" smtClean="0"/>
              <a:t>10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657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EB9CB-B140-469C-AF88-D7C773A4A444}" type="slidenum">
              <a:rPr lang="ru-RU" smtClean="0"/>
              <a:t>11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144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EB9CB-B140-469C-AF88-D7C773A4A444}" type="slidenum">
              <a:rPr lang="ru-RU" smtClean="0"/>
              <a:t>12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093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EB9CB-B140-469C-AF88-D7C773A4A444}" type="slidenum">
              <a:rPr lang="ru-RU" smtClean="0"/>
              <a:t>13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843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EB9CB-B140-469C-AF88-D7C773A4A444}" type="slidenum">
              <a:rPr lang="ru-RU" smtClean="0"/>
              <a:t>14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44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EB9CB-B140-469C-AF88-D7C773A4A444}" type="slidenum">
              <a:rPr lang="ru-RU" smtClean="0"/>
              <a:t>15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634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E5762-D498-49F4-AF50-47F677560AFA}" type="slidenum">
              <a:rPr lang="ru-RU" smtClean="0"/>
              <a:t>16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735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FBB6B-9993-4DB0-AE1E-26426F30D697}" type="slidenum">
              <a:rPr lang="ru-RU" smtClean="0"/>
              <a:t>17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317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EB9CB-B140-469C-AF88-D7C773A4A444}" type="slidenum">
              <a:rPr lang="ru-RU" smtClean="0"/>
              <a:t>18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6315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EB9CB-B140-469C-AF88-D7C773A4A444}" type="slidenum">
              <a:rPr lang="ru-RU" smtClean="0"/>
              <a:t>19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739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EB9CB-B140-469C-AF88-D7C773A4A444}" type="slidenum">
              <a:rPr lang="ru-RU" smtClean="0"/>
              <a:t>2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22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EB9CB-B140-469C-AF88-D7C773A4A444}" type="slidenum">
              <a:rPr lang="ru-RU" smtClean="0"/>
              <a:t>20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1512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EB9CB-B140-469C-AF88-D7C773A4A444}" type="slidenum">
              <a:rPr lang="ru-RU" smtClean="0"/>
              <a:t>21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173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EB9CB-B140-469C-AF88-D7C773A4A444}" type="slidenum">
              <a:rPr lang="ru-RU" smtClean="0"/>
              <a:t>22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5887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EB9CB-B140-469C-AF88-D7C773A4A44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84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EB9CB-B140-469C-AF88-D7C773A4A444}" type="slidenum">
              <a:rPr lang="ru-RU" smtClean="0"/>
              <a:t>3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115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EB9CB-B140-469C-AF88-D7C773A4A444}" type="slidenum">
              <a:rPr lang="ru-RU" smtClean="0"/>
              <a:t>4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346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EB9CB-B140-469C-AF88-D7C773A4A444}" type="slidenum">
              <a:rPr lang="ru-RU" smtClean="0"/>
              <a:t>5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48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EB9CB-B140-469C-AF88-D7C773A4A444}" type="slidenum">
              <a:rPr lang="ru-RU" smtClean="0"/>
              <a:t>6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28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EB9CB-B140-469C-AF88-D7C773A4A444}" type="slidenum">
              <a:rPr lang="ru-RU" smtClean="0"/>
              <a:t>7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869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Заметки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400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EB9CB-B140-469C-AF88-D7C773A4A444}" type="slidenum">
              <a:rPr lang="ru-RU" smtClean="0"/>
              <a:t>9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992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white">
          <a:xfrm>
            <a:off x="457200" y="762000"/>
            <a:ext cx="5638800" cy="1752600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28600" y="5334000"/>
            <a:ext cx="8686800" cy="3810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18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75656" cy="14382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58000" y="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722F9-5365-4D34-9618-A290A49A992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5553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19088"/>
            <a:ext cx="2057400" cy="60055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19088"/>
            <a:ext cx="6019800" cy="60055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58000" y="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E6E45-4F0F-4944-93CC-FF1F715A2CC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22903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9088"/>
            <a:ext cx="82296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58000" y="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943600" y="6508750"/>
            <a:ext cx="2895600" cy="29051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29000" y="6537325"/>
            <a:ext cx="2133600" cy="258763"/>
          </a:xfrm>
        </p:spPr>
        <p:txBody>
          <a:bodyPr/>
          <a:lstStyle>
            <a:lvl1pPr>
              <a:defRPr/>
            </a:lvl1pPr>
          </a:lstStyle>
          <a:p>
            <a:fld id="{F20E6B3F-0BFB-4A10-9105-D7AA37640C9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3646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236296" y="0"/>
            <a:ext cx="1746448" cy="319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/>
              <a:t>www.tmnprofobr.ru</a:t>
            </a:r>
            <a:endParaRPr lang="en-US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E3C0E-9777-4E4E-BB31-42FC9D4F258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80475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00BE2-5F44-4F9B-9B64-D02F29834240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7236296" y="0"/>
            <a:ext cx="1746448" cy="319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/>
              <a:t>www.tmnprofobr.ru</a:t>
            </a:r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432807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E214C-AF71-4406-B1A9-6B448A4F4155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7236296" y="0"/>
            <a:ext cx="1746448" cy="319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/>
              <a:t>www.tmnprofobr.ru</a:t>
            </a:r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025851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Company Logo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70C11-E9B7-41B6-AA0F-5E042A95A9CA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>
          <a:xfrm>
            <a:off x="7236296" y="0"/>
            <a:ext cx="1746448" cy="319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/>
              <a:t>www.tmnprofobr.ru</a:t>
            </a:r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907141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90CBC-CE7A-4361-905A-B306CA46BCDA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>
          <a:xfrm>
            <a:off x="7236296" y="0"/>
            <a:ext cx="1746448" cy="319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/>
              <a:t>www.tmnprofobr.ru</a:t>
            </a:r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4180595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858000" y="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Company Logo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A3ED4-BEEB-4C25-99FF-A07DBA23459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45034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0" y="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D3523-9866-4CCA-BA87-E52617B4EBE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5511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0" y="0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962C0-BC9E-4A59-95BA-223ABDD5464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5579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6524625"/>
            <a:ext cx="9144000" cy="3333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039" name="Object 15"/>
          <p:cNvGraphicFramePr>
            <a:graphicFrameLocks noChangeAspect="1"/>
          </p:cNvGraphicFramePr>
          <p:nvPr/>
        </p:nvGraphicFramePr>
        <p:xfrm>
          <a:off x="0" y="188913"/>
          <a:ext cx="914400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6" name="Image" r:id="rId15" imgW="10006349" imgH="1269841" progId="Photoshop.Image.6">
                  <p:embed/>
                </p:oleObj>
              </mc:Choice>
              <mc:Fallback>
                <p:oleObj name="Image" r:id="rId15" imgW="10006349" imgH="1269841" progId="Photoshop.Image.6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913"/>
                        <a:ext cx="9144000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0" name="Rectangle 16"/>
          <p:cNvSpPr>
            <a:spLocks noChangeArrowheads="1"/>
          </p:cNvSpPr>
          <p:nvPr/>
        </p:nvSpPr>
        <p:spPr bwMode="ltGray">
          <a:xfrm>
            <a:off x="0" y="0"/>
            <a:ext cx="9144000" cy="2413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текста</a:t>
            </a:r>
          </a:p>
          <a:p>
            <a:pPr lvl="1"/>
            <a:r>
              <a:rPr lang="ru-RU" altLang="ru-RU" dirty="0" smtClean="0"/>
              <a:t>Второй уровень</a:t>
            </a:r>
          </a:p>
          <a:p>
            <a:pPr lvl="2"/>
            <a:r>
              <a:rPr lang="ru-RU" altLang="ru-RU" dirty="0" smtClean="0"/>
              <a:t>Третий уровень</a:t>
            </a:r>
          </a:p>
          <a:p>
            <a:pPr lvl="3"/>
            <a:r>
              <a:rPr lang="ru-RU" altLang="ru-RU" dirty="0" smtClean="0"/>
              <a:t>Четвертый уровень</a:t>
            </a:r>
          </a:p>
          <a:p>
            <a:pPr lvl="4"/>
            <a:r>
              <a:rPr lang="ru-RU" altLang="ru-RU" dirty="0" smtClean="0"/>
              <a:t>Пятый уровень</a:t>
            </a:r>
            <a:endParaRPr lang="en-US" altLang="ru-RU" dirty="0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508750"/>
            <a:ext cx="28956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+mn-lt"/>
              </a:defRPr>
            </a:lvl1pPr>
          </a:lstStyle>
          <a:p>
            <a:r>
              <a:rPr lang="en-US" altLang="ru-RU"/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537325"/>
            <a:ext cx="21336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latin typeface="+mn-lt"/>
              </a:defRPr>
            </a:lvl1pPr>
          </a:lstStyle>
          <a:p>
            <a:fld id="{BAADD5FA-517D-4D32-A018-CA9D21A95733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1143526" y="319088"/>
            <a:ext cx="7543273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заголовка</a:t>
            </a:r>
            <a:endParaRPr lang="en-US" alt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" y="0"/>
            <a:ext cx="1126919" cy="10983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jpeg"/><Relationship Id="rId21" Type="http://schemas.openxmlformats.org/officeDocument/2006/relationships/image" Target="../media/image45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0.pn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png"/><Relationship Id="rId22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4.xml"/><Relationship Id="rId18" Type="http://schemas.openxmlformats.org/officeDocument/2006/relationships/diagramQuickStyle" Target="../diagrams/quickStyle5.xml"/><Relationship Id="rId3" Type="http://schemas.openxmlformats.org/officeDocument/2006/relationships/image" Target="../media/image54.png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4.xml"/><Relationship Id="rId17" Type="http://schemas.openxmlformats.org/officeDocument/2006/relationships/diagramLayout" Target="../diagrams/layout5.xml"/><Relationship Id="rId2" Type="http://schemas.openxmlformats.org/officeDocument/2006/relationships/notesSlide" Target="../notesSlides/notesSlide16.xml"/><Relationship Id="rId16" Type="http://schemas.openxmlformats.org/officeDocument/2006/relationships/diagramData" Target="../diagrams/data5.xml"/><Relationship Id="rId20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5" Type="http://schemas.openxmlformats.org/officeDocument/2006/relationships/image" Target="../media/image56.jpeg"/><Relationship Id="rId15" Type="http://schemas.microsoft.com/office/2007/relationships/diagramDrawing" Target="../diagrams/drawing4.xml"/><Relationship Id="rId10" Type="http://schemas.microsoft.com/office/2007/relationships/diagramDrawing" Target="../diagrams/drawing3.xml"/><Relationship Id="rId19" Type="http://schemas.openxmlformats.org/officeDocument/2006/relationships/diagramColors" Target="../diagrams/colors5.xml"/><Relationship Id="rId4" Type="http://schemas.openxmlformats.org/officeDocument/2006/relationships/image" Target="../media/image55.jpeg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diagramData" Target="../diagrams/data9.xml"/><Relationship Id="rId26" Type="http://schemas.openxmlformats.org/officeDocument/2006/relationships/diagramColors" Target="../diagrams/colors10.xml"/><Relationship Id="rId39" Type="http://schemas.openxmlformats.org/officeDocument/2006/relationships/diagramLayout" Target="../diagrams/layout13.xml"/><Relationship Id="rId3" Type="http://schemas.openxmlformats.org/officeDocument/2006/relationships/diagramData" Target="../diagrams/data6.xml"/><Relationship Id="rId21" Type="http://schemas.openxmlformats.org/officeDocument/2006/relationships/diagramColors" Target="../diagrams/colors9.xml"/><Relationship Id="rId34" Type="http://schemas.openxmlformats.org/officeDocument/2006/relationships/diagramLayout" Target="../diagrams/layout12.xml"/><Relationship Id="rId42" Type="http://schemas.microsoft.com/office/2007/relationships/diagramDrawing" Target="../diagrams/drawing13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5" Type="http://schemas.openxmlformats.org/officeDocument/2006/relationships/diagramQuickStyle" Target="../diagrams/quickStyle10.xml"/><Relationship Id="rId33" Type="http://schemas.openxmlformats.org/officeDocument/2006/relationships/diagramData" Target="../diagrams/data12.xml"/><Relationship Id="rId38" Type="http://schemas.openxmlformats.org/officeDocument/2006/relationships/diagramData" Target="../diagrams/data13.xml"/><Relationship Id="rId2" Type="http://schemas.openxmlformats.org/officeDocument/2006/relationships/notesSlide" Target="../notesSlides/notesSlide17.xml"/><Relationship Id="rId16" Type="http://schemas.openxmlformats.org/officeDocument/2006/relationships/diagramColors" Target="../diagrams/colors8.xml"/><Relationship Id="rId20" Type="http://schemas.openxmlformats.org/officeDocument/2006/relationships/diagramQuickStyle" Target="../diagrams/quickStyle9.xml"/><Relationship Id="rId29" Type="http://schemas.openxmlformats.org/officeDocument/2006/relationships/diagramLayout" Target="../diagrams/layout11.xml"/><Relationship Id="rId41" Type="http://schemas.openxmlformats.org/officeDocument/2006/relationships/diagramColors" Target="../diagrams/colors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24" Type="http://schemas.openxmlformats.org/officeDocument/2006/relationships/diagramLayout" Target="../diagrams/layout10.xml"/><Relationship Id="rId32" Type="http://schemas.microsoft.com/office/2007/relationships/diagramDrawing" Target="../diagrams/drawing11.xml"/><Relationship Id="rId37" Type="http://schemas.microsoft.com/office/2007/relationships/diagramDrawing" Target="../diagrams/drawing12.xml"/><Relationship Id="rId40" Type="http://schemas.openxmlformats.org/officeDocument/2006/relationships/diagramQuickStyle" Target="../diagrams/quickStyle13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23" Type="http://schemas.openxmlformats.org/officeDocument/2006/relationships/diagramData" Target="../diagrams/data10.xml"/><Relationship Id="rId28" Type="http://schemas.openxmlformats.org/officeDocument/2006/relationships/diagramData" Target="../diagrams/data11.xml"/><Relationship Id="rId36" Type="http://schemas.openxmlformats.org/officeDocument/2006/relationships/diagramColors" Target="../diagrams/colors12.xml"/><Relationship Id="rId10" Type="http://schemas.openxmlformats.org/officeDocument/2006/relationships/diagramQuickStyle" Target="../diagrams/quickStyle7.xml"/><Relationship Id="rId19" Type="http://schemas.openxmlformats.org/officeDocument/2006/relationships/diagramLayout" Target="../diagrams/layout9.xml"/><Relationship Id="rId31" Type="http://schemas.openxmlformats.org/officeDocument/2006/relationships/diagramColors" Target="../diagrams/colors11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Relationship Id="rId22" Type="http://schemas.microsoft.com/office/2007/relationships/diagramDrawing" Target="../diagrams/drawing9.xml"/><Relationship Id="rId27" Type="http://schemas.microsoft.com/office/2007/relationships/diagramDrawing" Target="../diagrams/drawing10.xml"/><Relationship Id="rId30" Type="http://schemas.openxmlformats.org/officeDocument/2006/relationships/diagramQuickStyle" Target="../diagrams/quickStyle11.xml"/><Relationship Id="rId35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https://www.veniaminsergeev.ru/wa-data/public/blog/data/miniature/unnamed.jpg" TargetMode="External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https://img2.freepng.ru/20180328/oce/kisspng-web-development-web-design-logo-website-5abbea0acaa518.0043648215222645868301.jpg" TargetMode="External"/><Relationship Id="rId11" Type="http://schemas.openxmlformats.org/officeDocument/2006/relationships/image" Target="../media/image66.png"/><Relationship Id="rId5" Type="http://schemas.openxmlformats.org/officeDocument/2006/relationships/image" Target="../media/image63.jpeg"/><Relationship Id="rId10" Type="http://schemas.openxmlformats.org/officeDocument/2006/relationships/image" Target="https://img2.freepng.ru/20180616/lup/kisspng-computer-icons-odnoklassniki-vkontakte-clip-art-odnoklassniki-5b24cab393f091.939283551529137843606.jpg" TargetMode="External"/><Relationship Id="rId4" Type="http://schemas.openxmlformats.org/officeDocument/2006/relationships/image" Target="https://st2.depositphotos.com/1432405/7466/v/950/depositphotos_74662229-stock-illustration-mail-blue-3d-icon.jpg" TargetMode="External"/><Relationship Id="rId9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07504" y="4077072"/>
            <a:ext cx="8686800" cy="975320"/>
          </a:xfrm>
        </p:spPr>
        <p:txBody>
          <a:bodyPr/>
          <a:lstStyle/>
          <a:p>
            <a:r>
              <a:rPr lang="ru-RU" altLang="ru-RU" sz="400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1E609C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ПУБЛИЧНЫЙ ОТЧЕТ</a:t>
            </a:r>
          </a:p>
          <a:p>
            <a:r>
              <a:rPr lang="ru-RU" altLang="ru-RU" sz="400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1E609C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ЗА 2022 ГОД</a:t>
            </a:r>
            <a:endParaRPr lang="en-US" altLang="ru-RU" sz="40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rgbClr val="1E609C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white">
          <a:xfrm>
            <a:off x="1331640" y="116632"/>
            <a:ext cx="7632848" cy="122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 sz="4800" dirty="0" smtClean="0">
                <a:latin typeface="Arial Black" panose="020B0A04020102020204" pitchFamily="34" charset="0"/>
              </a:rPr>
              <a:t>2022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sz="1700" dirty="0" smtClean="0"/>
              <a:t>ПРОФЕССИОНАЛЬНЫЙ СОЮЗ РАБОТНИКОВ НАРОДНОГО ОБРАЗОВАНИЯ   И   НАУКИ   РОССИЙСКОЙ   ФЕДЕРАЦИИ</a:t>
            </a:r>
            <a:endParaRPr lang="en-US" altLang="ru-RU" sz="17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black">
          <a:xfrm>
            <a:off x="208901" y="1965043"/>
            <a:ext cx="8784976" cy="86409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 sz="2800" dirty="0" smtClean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ТЮМЕНСКАЯ ГОРОДСКАЯ ОРГАНИЗАЦИЯ</a:t>
            </a:r>
            <a:endParaRPr lang="en-US" altLang="ru-RU" sz="2800" dirty="0">
              <a:ln>
                <a:solidFill>
                  <a:schemeClr val="tx1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Охрана труда</a:t>
            </a:r>
            <a:endParaRPr lang="en-US" altLang="ru-RU" sz="28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87453391"/>
              </p:ext>
            </p:extLst>
          </p:nvPr>
        </p:nvGraphicFramePr>
        <p:xfrm>
          <a:off x="395536" y="882650"/>
          <a:ext cx="6096000" cy="5138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Нашивка 6"/>
          <p:cNvSpPr/>
          <p:nvPr/>
        </p:nvSpPr>
        <p:spPr>
          <a:xfrm>
            <a:off x="4860032" y="1268760"/>
            <a:ext cx="1064415" cy="842367"/>
          </a:xfrm>
          <a:prstGeom prst="chevron">
            <a:avLst>
              <a:gd name="adj" fmla="val 70610"/>
            </a:avLst>
          </a:prstGeom>
          <a:blipFill rotWithShape="0">
            <a:blip r:embed="rId8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Нашивка 7"/>
          <p:cNvSpPr/>
          <p:nvPr/>
        </p:nvSpPr>
        <p:spPr>
          <a:xfrm>
            <a:off x="4860031" y="5301208"/>
            <a:ext cx="1064415" cy="842367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TextBox 4"/>
          <p:cNvSpPr txBox="1"/>
          <p:nvPr/>
        </p:nvSpPr>
        <p:spPr>
          <a:xfrm>
            <a:off x="6491536" y="1340768"/>
            <a:ext cx="2040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12 </a:t>
            </a:r>
            <a:r>
              <a:rPr lang="ru-RU" sz="2400" dirty="0" smtClean="0"/>
              <a:t>чел.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060350" y="202835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6</a:t>
            </a:r>
            <a:endParaRPr lang="ru-RU" sz="36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3170" y="2643769"/>
            <a:ext cx="2256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110 </a:t>
            </a:r>
            <a:r>
              <a:rPr lang="ru-RU" sz="2400" dirty="0"/>
              <a:t>чел.</a:t>
            </a:r>
            <a:endParaRPr lang="ru-RU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60350" y="3426400"/>
            <a:ext cx="1095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122</a:t>
            </a:r>
            <a:endParaRPr lang="ru-RU" sz="36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91536" y="414908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6</a:t>
            </a:r>
            <a:endParaRPr lang="ru-RU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60350" y="4749919"/>
            <a:ext cx="1527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3447</a:t>
            </a:r>
            <a:endParaRPr lang="ru-RU" sz="3600" b="1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91536" y="5465821"/>
            <a:ext cx="1680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15  </a:t>
            </a:r>
            <a:r>
              <a:rPr lang="ru-RU" sz="2400" b="1" dirty="0" smtClean="0"/>
              <a:t>ОУ</a:t>
            </a:r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45964" y="1356318"/>
            <a:ext cx="4392488" cy="687590"/>
          </a:xfrm>
          <a:prstGeom prst="rect">
            <a:avLst/>
          </a:prstGeom>
          <a:solidFill>
            <a:schemeClr val="tx1">
              <a:lumMod val="20000"/>
              <a:lumOff val="8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45964" y="2724202"/>
            <a:ext cx="4392488" cy="687590"/>
          </a:xfrm>
          <a:prstGeom prst="rect">
            <a:avLst/>
          </a:prstGeom>
          <a:solidFill>
            <a:schemeClr val="tx1">
              <a:lumMod val="20000"/>
              <a:lumOff val="8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072689" y="4062329"/>
            <a:ext cx="4392488" cy="687590"/>
          </a:xfrm>
          <a:prstGeom prst="rect">
            <a:avLst/>
          </a:prstGeom>
          <a:solidFill>
            <a:schemeClr val="tx1">
              <a:lumMod val="20000"/>
              <a:lumOff val="8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001908" y="5394842"/>
            <a:ext cx="4392488" cy="687590"/>
          </a:xfrm>
          <a:prstGeom prst="rect">
            <a:avLst/>
          </a:prstGeom>
          <a:solidFill>
            <a:schemeClr val="tx1">
              <a:lumMod val="20000"/>
              <a:lumOff val="8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81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2FC010EF-251F-4A03-BF01-D39C4E8C0857}"/>
              </a:ext>
            </a:extLst>
          </p:cNvPr>
          <p:cNvSpPr/>
          <p:nvPr/>
        </p:nvSpPr>
        <p:spPr>
          <a:xfrm>
            <a:off x="6300192" y="1067776"/>
            <a:ext cx="2776228" cy="397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i="1" dirty="0" err="1">
                <a:solidFill>
                  <a:schemeClr val="tx2"/>
                </a:solidFill>
                <a:latin typeface="Constantia" panose="02030602050306030303" pitchFamily="18" charset="0"/>
              </a:rPr>
              <a:t>Таут</a:t>
            </a:r>
            <a:r>
              <a:rPr lang="ru-RU" sz="1400" b="1" i="1" dirty="0">
                <a:solidFill>
                  <a:schemeClr val="tx2"/>
                </a:solidFill>
                <a:latin typeface="Constantia" panose="02030602050306030303" pitchFamily="18" charset="0"/>
              </a:rPr>
              <a:t> В.А., </a:t>
            </a:r>
          </a:p>
          <a:p>
            <a:pPr algn="ctr"/>
            <a:r>
              <a:rPr lang="ru-RU" sz="1400" b="1" i="1" dirty="0">
                <a:solidFill>
                  <a:schemeClr val="tx2"/>
                </a:solidFill>
                <a:latin typeface="Constantia" panose="02030602050306030303" pitchFamily="18" charset="0"/>
              </a:rPr>
              <a:t>финалист </a:t>
            </a:r>
            <a:r>
              <a:rPr lang="ru-RU" sz="1200" b="1" i="1" dirty="0">
                <a:solidFill>
                  <a:schemeClr val="tx2"/>
                </a:solidFill>
                <a:latin typeface="Constantia" panose="02030602050306030303" pitchFamily="18" charset="0"/>
              </a:rPr>
              <a:t>МАОУ СОШ №15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1F33D820-0539-4D1B-89BB-50C8BE58108F}"/>
              </a:ext>
            </a:extLst>
          </p:cNvPr>
          <p:cNvSpPr/>
          <p:nvPr/>
        </p:nvSpPr>
        <p:spPr>
          <a:xfrm>
            <a:off x="6300192" y="1747634"/>
            <a:ext cx="2843808" cy="397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chemeClr val="tx2"/>
                </a:solidFill>
                <a:latin typeface="Constantia" panose="02030602050306030303" pitchFamily="18" charset="0"/>
              </a:rPr>
              <a:t>Пискунова О.Н., финалист </a:t>
            </a:r>
            <a:r>
              <a:rPr lang="ru-RU" sz="1200" b="1" i="1" dirty="0">
                <a:solidFill>
                  <a:schemeClr val="tx2"/>
                </a:solidFill>
                <a:latin typeface="Constantia" panose="02030602050306030303" pitchFamily="18" charset="0"/>
              </a:rPr>
              <a:t>МАДОУ д/с № 172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EB1B0A5C-F868-4071-B8CE-9D0D4E511C40}"/>
              </a:ext>
            </a:extLst>
          </p:cNvPr>
          <p:cNvSpPr/>
          <p:nvPr/>
        </p:nvSpPr>
        <p:spPr>
          <a:xfrm>
            <a:off x="6106816" y="3980544"/>
            <a:ext cx="3004379" cy="857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chemeClr val="tx2"/>
                </a:solidFill>
                <a:latin typeface="Constantia" panose="02030602050306030303" pitchFamily="18" charset="0"/>
              </a:rPr>
              <a:t>победитель – </a:t>
            </a:r>
          </a:p>
          <a:p>
            <a:pPr algn="ctr"/>
            <a:r>
              <a:rPr lang="ru-RU" sz="1400" b="1" i="1" dirty="0">
                <a:solidFill>
                  <a:schemeClr val="tx2"/>
                </a:solidFill>
                <a:latin typeface="Constantia" panose="02030602050306030303" pitchFamily="18" charset="0"/>
              </a:rPr>
              <a:t>Боярская С.В. </a:t>
            </a:r>
            <a:r>
              <a:rPr lang="ru-RU" sz="1200" b="1" i="1" dirty="0">
                <a:solidFill>
                  <a:schemeClr val="tx2"/>
                </a:solidFill>
                <a:latin typeface="Constantia" panose="02030602050306030303" pitchFamily="18" charset="0"/>
              </a:rPr>
              <a:t>школа</a:t>
            </a:r>
            <a:r>
              <a:rPr lang="ru-RU" sz="1400" b="1" i="1" dirty="0">
                <a:solidFill>
                  <a:schemeClr val="tx2"/>
                </a:solidFill>
                <a:latin typeface="Constantia" panose="02030602050306030303" pitchFamily="18" charset="0"/>
              </a:rPr>
              <a:t> №15</a:t>
            </a:r>
          </a:p>
          <a:p>
            <a:pPr algn="ctr"/>
            <a:r>
              <a:rPr lang="ru-RU" sz="1400" b="1" i="1" dirty="0">
                <a:solidFill>
                  <a:schemeClr val="tx2"/>
                </a:solidFill>
                <a:latin typeface="Constantia" panose="02030602050306030303" pitchFamily="18" charset="0"/>
              </a:rPr>
              <a:t>призер – </a:t>
            </a:r>
          </a:p>
          <a:p>
            <a:pPr algn="ctr"/>
            <a:r>
              <a:rPr lang="ru-RU" sz="1400" b="1" i="1" dirty="0" err="1">
                <a:solidFill>
                  <a:schemeClr val="tx2"/>
                </a:solidFill>
                <a:latin typeface="Constantia" panose="02030602050306030303" pitchFamily="18" charset="0"/>
              </a:rPr>
              <a:t>Кецкало</a:t>
            </a:r>
            <a:r>
              <a:rPr lang="ru-RU" sz="1400" b="1" i="1" dirty="0">
                <a:solidFill>
                  <a:schemeClr val="tx2"/>
                </a:solidFill>
                <a:latin typeface="Constantia" panose="02030602050306030303" pitchFamily="18" charset="0"/>
              </a:rPr>
              <a:t> А.Д. детский сад № 111</a:t>
            </a: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xmlns="" id="{43F92A33-B667-4687-B886-311D17DE19AE}"/>
              </a:ext>
            </a:extLst>
          </p:cNvPr>
          <p:cNvSpPr/>
          <p:nvPr/>
        </p:nvSpPr>
        <p:spPr>
          <a:xfrm>
            <a:off x="6286014" y="3547896"/>
            <a:ext cx="2673292" cy="397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chemeClr val="tx2"/>
                </a:solidFill>
                <a:latin typeface="Constantia" panose="02030602050306030303" pitchFamily="18" charset="0"/>
              </a:rPr>
              <a:t>призер - Анисимова С.В. </a:t>
            </a:r>
            <a:r>
              <a:rPr lang="ru-RU" sz="1200" b="1" i="1" dirty="0">
                <a:solidFill>
                  <a:schemeClr val="tx2"/>
                </a:solidFill>
                <a:latin typeface="Constantia" panose="02030602050306030303" pitchFamily="18" charset="0"/>
              </a:rPr>
              <a:t>МАОУ СОШ № 5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8C5FDD8-483F-4202-816A-E5664528FC74}"/>
              </a:ext>
            </a:extLst>
          </p:cNvPr>
          <p:cNvSpPr/>
          <p:nvPr/>
        </p:nvSpPr>
        <p:spPr>
          <a:xfrm>
            <a:off x="6300192" y="2303772"/>
            <a:ext cx="2843808" cy="542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chemeClr val="tx2"/>
                </a:solidFill>
                <a:latin typeface="Constantia" panose="02030602050306030303" pitchFamily="18" charset="0"/>
              </a:rPr>
              <a:t>4 победителя, 2 призера,      1 спецприз, 46 участников</a:t>
            </a: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b="1" dirty="0"/>
              <a:t>Всероссийские конкурсы и акции</a:t>
            </a:r>
            <a:r>
              <a:rPr lang="ru-RU" altLang="ru-RU" sz="2000" b="1" dirty="0"/>
              <a:t> </a:t>
            </a:r>
            <a:endParaRPr lang="en-US" altLang="ru-RU" sz="2000" b="1" dirty="0"/>
          </a:p>
        </p:txBody>
      </p:sp>
      <p:sp>
        <p:nvSpPr>
          <p:cNvPr id="47" name="Стрелка: пятиугольник 46">
            <a:extLst>
              <a:ext uri="{FF2B5EF4-FFF2-40B4-BE49-F238E27FC236}">
                <a16:creationId xmlns:a16="http://schemas.microsoft.com/office/drawing/2014/main" xmlns="" id="{A3803F54-0FB8-4BC9-A6FF-9C660B8A1F62}"/>
              </a:ext>
            </a:extLst>
          </p:cNvPr>
          <p:cNvSpPr/>
          <p:nvPr/>
        </p:nvSpPr>
        <p:spPr>
          <a:xfrm>
            <a:off x="3439486" y="4767920"/>
            <a:ext cx="3004380" cy="563562"/>
          </a:xfrm>
          <a:prstGeom prst="homePlate">
            <a:avLst/>
          </a:prstGeom>
          <a:solidFill>
            <a:srgbClr val="33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2"/>
                </a:solidFill>
              </a:rPr>
              <a:t>Гимн Профсоюза</a:t>
            </a:r>
          </a:p>
        </p:txBody>
      </p:sp>
      <p:sp>
        <p:nvSpPr>
          <p:cNvPr id="48" name="Стрелка: пятиугольник 47">
            <a:extLst>
              <a:ext uri="{FF2B5EF4-FFF2-40B4-BE49-F238E27FC236}">
                <a16:creationId xmlns:a16="http://schemas.microsoft.com/office/drawing/2014/main" xmlns="" id="{DE9A2702-DD62-4838-961B-3710B9BCA6EE}"/>
              </a:ext>
            </a:extLst>
          </p:cNvPr>
          <p:cNvSpPr/>
          <p:nvPr/>
        </p:nvSpPr>
        <p:spPr>
          <a:xfrm>
            <a:off x="3432378" y="3520762"/>
            <a:ext cx="3004380" cy="563562"/>
          </a:xfrm>
          <a:prstGeom prst="homePlate">
            <a:avLst/>
          </a:prstGeom>
          <a:solidFill>
            <a:srgbClr val="5592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2"/>
                </a:solidFill>
              </a:rPr>
              <a:t>Профсоюзный репортер</a:t>
            </a:r>
          </a:p>
        </p:txBody>
      </p:sp>
      <p:sp>
        <p:nvSpPr>
          <p:cNvPr id="49" name="Равнобедренный треугольник 48">
            <a:extLst>
              <a:ext uri="{FF2B5EF4-FFF2-40B4-BE49-F238E27FC236}">
                <a16:creationId xmlns:a16="http://schemas.microsoft.com/office/drawing/2014/main" xmlns="" id="{9B66D8CD-DCCC-44FF-84C2-3218B91B5205}"/>
              </a:ext>
            </a:extLst>
          </p:cNvPr>
          <p:cNvSpPr/>
          <p:nvPr/>
        </p:nvSpPr>
        <p:spPr>
          <a:xfrm rot="5400000">
            <a:off x="6078380" y="3570062"/>
            <a:ext cx="587147" cy="488548"/>
          </a:xfrm>
          <a:prstGeom prst="triangle">
            <a:avLst>
              <a:gd name="adj" fmla="val 50000"/>
            </a:avLst>
          </a:prstGeom>
          <a:solidFill>
            <a:srgbClr val="FFEFB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>
              <a:solidFill>
                <a:schemeClr val="tx2"/>
              </a:solidFill>
            </a:endParaRPr>
          </a:p>
        </p:txBody>
      </p:sp>
      <p:sp>
        <p:nvSpPr>
          <p:cNvPr id="50" name="Равнобедренный треугольник 49">
            <a:extLst>
              <a:ext uri="{FF2B5EF4-FFF2-40B4-BE49-F238E27FC236}">
                <a16:creationId xmlns:a16="http://schemas.microsoft.com/office/drawing/2014/main" xmlns="" id="{DC71E4E8-F0BD-4869-AB5D-D481A5B81D31}"/>
              </a:ext>
            </a:extLst>
          </p:cNvPr>
          <p:cNvSpPr/>
          <p:nvPr/>
        </p:nvSpPr>
        <p:spPr>
          <a:xfrm rot="5400000">
            <a:off x="6406034" y="3708460"/>
            <a:ext cx="228573" cy="210016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>
              <a:solidFill>
                <a:schemeClr val="tx2"/>
              </a:solidFill>
            </a:endParaRPr>
          </a:p>
        </p:txBody>
      </p:sp>
      <p:sp>
        <p:nvSpPr>
          <p:cNvPr id="54" name="Равнобедренный треугольник 53">
            <a:extLst>
              <a:ext uri="{FF2B5EF4-FFF2-40B4-BE49-F238E27FC236}">
                <a16:creationId xmlns:a16="http://schemas.microsoft.com/office/drawing/2014/main" xmlns="" id="{2C9FE115-2A36-4298-9624-DCCC3FA5AB84}"/>
              </a:ext>
            </a:extLst>
          </p:cNvPr>
          <p:cNvSpPr/>
          <p:nvPr/>
        </p:nvSpPr>
        <p:spPr>
          <a:xfrm rot="5400000">
            <a:off x="6074774" y="4824488"/>
            <a:ext cx="615346" cy="488741"/>
          </a:xfrm>
          <a:prstGeom prst="triangle">
            <a:avLst>
              <a:gd name="adj" fmla="val 50000"/>
            </a:avLst>
          </a:prstGeom>
          <a:solidFill>
            <a:srgbClr val="FFEFB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Равнобедренный треугольник 54">
            <a:extLst>
              <a:ext uri="{FF2B5EF4-FFF2-40B4-BE49-F238E27FC236}">
                <a16:creationId xmlns:a16="http://schemas.microsoft.com/office/drawing/2014/main" xmlns="" id="{9CC50D2B-0989-4132-89A5-C6954EE5DEAB}"/>
              </a:ext>
            </a:extLst>
          </p:cNvPr>
          <p:cNvSpPr/>
          <p:nvPr/>
        </p:nvSpPr>
        <p:spPr>
          <a:xfrm rot="5400000">
            <a:off x="6414917" y="4944692"/>
            <a:ext cx="228573" cy="210016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solidFill>
                <a:schemeClr val="tx2"/>
              </a:solidFill>
            </a:endParaRPr>
          </a:p>
        </p:txBody>
      </p:sp>
      <p:sp>
        <p:nvSpPr>
          <p:cNvPr id="56" name="Стрелка: пятиугольник 55">
            <a:extLst>
              <a:ext uri="{FF2B5EF4-FFF2-40B4-BE49-F238E27FC236}">
                <a16:creationId xmlns:a16="http://schemas.microsoft.com/office/drawing/2014/main" xmlns="" id="{EDB929E6-3C46-4D77-A6F0-D3CE5071B1E2}"/>
              </a:ext>
            </a:extLst>
          </p:cNvPr>
          <p:cNvSpPr/>
          <p:nvPr/>
        </p:nvSpPr>
        <p:spPr>
          <a:xfrm>
            <a:off x="3417664" y="4147448"/>
            <a:ext cx="3004380" cy="567683"/>
          </a:xfrm>
          <a:prstGeom prst="homePlate">
            <a:avLst/>
          </a:prstGeom>
          <a:solidFill>
            <a:srgbClr val="FF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2"/>
                </a:solidFill>
              </a:rPr>
              <a:t>Мой первый учитель</a:t>
            </a:r>
          </a:p>
        </p:txBody>
      </p:sp>
      <p:sp>
        <p:nvSpPr>
          <p:cNvPr id="57" name="Равнобедренный треугольник 56">
            <a:extLst>
              <a:ext uri="{FF2B5EF4-FFF2-40B4-BE49-F238E27FC236}">
                <a16:creationId xmlns:a16="http://schemas.microsoft.com/office/drawing/2014/main" xmlns="" id="{A3A63D85-5409-42AB-9D37-8544D910207D}"/>
              </a:ext>
            </a:extLst>
          </p:cNvPr>
          <p:cNvSpPr/>
          <p:nvPr/>
        </p:nvSpPr>
        <p:spPr>
          <a:xfrm rot="5400000">
            <a:off x="6089244" y="4186139"/>
            <a:ext cx="561152" cy="463101"/>
          </a:xfrm>
          <a:prstGeom prst="triangle">
            <a:avLst>
              <a:gd name="adj" fmla="val 50000"/>
            </a:avLst>
          </a:prstGeom>
          <a:solidFill>
            <a:srgbClr val="FFEFBD"/>
          </a:solidFill>
          <a:ln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>
              <a:solidFill>
                <a:schemeClr val="tx2"/>
              </a:solidFill>
            </a:endParaRPr>
          </a:p>
        </p:txBody>
      </p:sp>
      <p:sp>
        <p:nvSpPr>
          <p:cNvPr id="58" name="Равнобедренный треугольник 57">
            <a:extLst>
              <a:ext uri="{FF2B5EF4-FFF2-40B4-BE49-F238E27FC236}">
                <a16:creationId xmlns:a16="http://schemas.microsoft.com/office/drawing/2014/main" xmlns="" id="{7CC7DA8A-BB45-495B-931F-C737F99674F8}"/>
              </a:ext>
            </a:extLst>
          </p:cNvPr>
          <p:cNvSpPr/>
          <p:nvPr/>
        </p:nvSpPr>
        <p:spPr>
          <a:xfrm rot="5400000">
            <a:off x="6384740" y="4308920"/>
            <a:ext cx="254824" cy="223056"/>
          </a:xfrm>
          <a:prstGeom prst="triangle">
            <a:avLst/>
          </a:prstGeom>
          <a:solidFill>
            <a:srgbClr val="FFC000"/>
          </a:solidFill>
          <a:ln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>
              <a:solidFill>
                <a:schemeClr val="tx2"/>
              </a:solidFill>
            </a:endParaRPr>
          </a:p>
        </p:txBody>
      </p:sp>
      <p:sp>
        <p:nvSpPr>
          <p:cNvPr id="61" name="Стрелка: пятиугольник 60">
            <a:extLst>
              <a:ext uri="{FF2B5EF4-FFF2-40B4-BE49-F238E27FC236}">
                <a16:creationId xmlns:a16="http://schemas.microsoft.com/office/drawing/2014/main" xmlns="" id="{8DB04B03-898E-4A96-A68D-6719E1CF8FA3}"/>
              </a:ext>
            </a:extLst>
          </p:cNvPr>
          <p:cNvSpPr/>
          <p:nvPr/>
        </p:nvSpPr>
        <p:spPr>
          <a:xfrm>
            <a:off x="3425640" y="2913541"/>
            <a:ext cx="3004380" cy="567683"/>
          </a:xfrm>
          <a:prstGeom prst="homePlat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2"/>
                </a:solidFill>
              </a:rPr>
              <a:t>Здоровые решения</a:t>
            </a:r>
          </a:p>
        </p:txBody>
      </p:sp>
      <p:sp>
        <p:nvSpPr>
          <p:cNvPr id="62" name="Стрелка: пятиугольник 61">
            <a:extLst>
              <a:ext uri="{FF2B5EF4-FFF2-40B4-BE49-F238E27FC236}">
                <a16:creationId xmlns:a16="http://schemas.microsoft.com/office/drawing/2014/main" xmlns="" id="{456F25C8-A73E-4779-9A6A-9BCB588D417E}"/>
              </a:ext>
            </a:extLst>
          </p:cNvPr>
          <p:cNvSpPr/>
          <p:nvPr/>
        </p:nvSpPr>
        <p:spPr>
          <a:xfrm>
            <a:off x="3417470" y="2258264"/>
            <a:ext cx="3004380" cy="563563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2"/>
                </a:solidFill>
              </a:rPr>
              <a:t>Виват, таланты!</a:t>
            </a:r>
          </a:p>
        </p:txBody>
      </p:sp>
      <p:sp>
        <p:nvSpPr>
          <p:cNvPr id="63" name="Равнобедренный треугольник 62">
            <a:extLst>
              <a:ext uri="{FF2B5EF4-FFF2-40B4-BE49-F238E27FC236}">
                <a16:creationId xmlns:a16="http://schemas.microsoft.com/office/drawing/2014/main" xmlns="" id="{645EFD40-1933-461A-A76F-65EE5F58C093}"/>
              </a:ext>
            </a:extLst>
          </p:cNvPr>
          <p:cNvSpPr/>
          <p:nvPr/>
        </p:nvSpPr>
        <p:spPr>
          <a:xfrm rot="5400000">
            <a:off x="6087327" y="2321756"/>
            <a:ext cx="590046" cy="488548"/>
          </a:xfrm>
          <a:prstGeom prst="triangle">
            <a:avLst>
              <a:gd name="adj" fmla="val 50000"/>
            </a:avLst>
          </a:prstGeom>
          <a:solidFill>
            <a:srgbClr val="FFEFB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>
              <a:solidFill>
                <a:schemeClr val="tx2"/>
              </a:solidFill>
            </a:endParaRPr>
          </a:p>
        </p:txBody>
      </p:sp>
      <p:sp>
        <p:nvSpPr>
          <p:cNvPr id="64" name="Равнобедренный треугольник 63">
            <a:extLst>
              <a:ext uri="{FF2B5EF4-FFF2-40B4-BE49-F238E27FC236}">
                <a16:creationId xmlns:a16="http://schemas.microsoft.com/office/drawing/2014/main" xmlns="" id="{165605CC-CE74-486A-905F-FFB13689AC7E}"/>
              </a:ext>
            </a:extLst>
          </p:cNvPr>
          <p:cNvSpPr/>
          <p:nvPr/>
        </p:nvSpPr>
        <p:spPr>
          <a:xfrm rot="5400000">
            <a:off x="6072314" y="2962572"/>
            <a:ext cx="561152" cy="463101"/>
          </a:xfrm>
          <a:prstGeom prst="triangle">
            <a:avLst>
              <a:gd name="adj" fmla="val 50000"/>
            </a:avLst>
          </a:prstGeom>
          <a:solidFill>
            <a:srgbClr val="FFEFBD"/>
          </a:solidFill>
          <a:ln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>
              <a:solidFill>
                <a:schemeClr val="tx2"/>
              </a:solidFill>
            </a:endParaRPr>
          </a:p>
        </p:txBody>
      </p:sp>
      <p:sp>
        <p:nvSpPr>
          <p:cNvPr id="65" name="Стрелка: пятиугольник 64">
            <a:extLst>
              <a:ext uri="{FF2B5EF4-FFF2-40B4-BE49-F238E27FC236}">
                <a16:creationId xmlns:a16="http://schemas.microsoft.com/office/drawing/2014/main" xmlns="" id="{3427A2ED-B27D-4CB7-8A42-0C89896D8B9A}"/>
              </a:ext>
            </a:extLst>
          </p:cNvPr>
          <p:cNvSpPr/>
          <p:nvPr/>
        </p:nvSpPr>
        <p:spPr>
          <a:xfrm>
            <a:off x="3396050" y="1662088"/>
            <a:ext cx="3004380" cy="548169"/>
          </a:xfrm>
          <a:prstGeom prst="homePlate">
            <a:avLst/>
          </a:prstGeom>
          <a:solidFill>
            <a:srgbClr val="FF535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2"/>
                </a:solidFill>
              </a:rPr>
              <a:t>Воспитатель года России</a:t>
            </a:r>
          </a:p>
        </p:txBody>
      </p:sp>
      <p:sp>
        <p:nvSpPr>
          <p:cNvPr id="66" name="Равнобедренный треугольник 65">
            <a:extLst>
              <a:ext uri="{FF2B5EF4-FFF2-40B4-BE49-F238E27FC236}">
                <a16:creationId xmlns:a16="http://schemas.microsoft.com/office/drawing/2014/main" xmlns="" id="{BD978FE6-BE46-48C7-AD35-5B6032643868}"/>
              </a:ext>
            </a:extLst>
          </p:cNvPr>
          <p:cNvSpPr/>
          <p:nvPr/>
        </p:nvSpPr>
        <p:spPr>
          <a:xfrm rot="5400000">
            <a:off x="6092066" y="1692627"/>
            <a:ext cx="571612" cy="513064"/>
          </a:xfrm>
          <a:prstGeom prst="triangle">
            <a:avLst>
              <a:gd name="adj" fmla="val 50000"/>
            </a:avLst>
          </a:prstGeom>
          <a:solidFill>
            <a:srgbClr val="FFEFB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>
              <a:solidFill>
                <a:schemeClr val="tx2"/>
              </a:solidFill>
            </a:endParaRPr>
          </a:p>
        </p:txBody>
      </p:sp>
      <p:sp>
        <p:nvSpPr>
          <p:cNvPr id="67" name="Равнобедренный треугольник 66">
            <a:extLst>
              <a:ext uri="{FF2B5EF4-FFF2-40B4-BE49-F238E27FC236}">
                <a16:creationId xmlns:a16="http://schemas.microsoft.com/office/drawing/2014/main" xmlns="" id="{390DB69F-DC6A-43A0-A30B-0EB4277C3B5C}"/>
              </a:ext>
            </a:extLst>
          </p:cNvPr>
          <p:cNvSpPr/>
          <p:nvPr/>
        </p:nvSpPr>
        <p:spPr>
          <a:xfrm rot="5400000">
            <a:off x="6392881" y="1838851"/>
            <a:ext cx="261961" cy="199248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>
              <a:solidFill>
                <a:schemeClr val="tx2"/>
              </a:solidFill>
            </a:endParaRPr>
          </a:p>
        </p:txBody>
      </p:sp>
      <p:sp>
        <p:nvSpPr>
          <p:cNvPr id="68" name="Стрелка: пятиугольник 67">
            <a:extLst>
              <a:ext uri="{FF2B5EF4-FFF2-40B4-BE49-F238E27FC236}">
                <a16:creationId xmlns:a16="http://schemas.microsoft.com/office/drawing/2014/main" xmlns="" id="{962959D6-EEC2-4302-BA08-AB0F2FE2D5F1}"/>
              </a:ext>
            </a:extLst>
          </p:cNvPr>
          <p:cNvSpPr/>
          <p:nvPr/>
        </p:nvSpPr>
        <p:spPr>
          <a:xfrm>
            <a:off x="3396050" y="1017384"/>
            <a:ext cx="3004380" cy="563562"/>
          </a:xfrm>
          <a:prstGeom prst="homePlate">
            <a:avLst/>
          </a:prstGeom>
          <a:solidFill>
            <a:srgbClr val="4CC48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2"/>
                </a:solidFill>
              </a:rPr>
              <a:t>Учитель года России 2022</a:t>
            </a:r>
          </a:p>
        </p:txBody>
      </p:sp>
      <p:sp>
        <p:nvSpPr>
          <p:cNvPr id="69" name="Равнобедренный треугольник 68">
            <a:extLst>
              <a:ext uri="{FF2B5EF4-FFF2-40B4-BE49-F238E27FC236}">
                <a16:creationId xmlns:a16="http://schemas.microsoft.com/office/drawing/2014/main" xmlns="" id="{4254C432-F911-4CEA-860E-0CBB8E8E9531}"/>
              </a:ext>
            </a:extLst>
          </p:cNvPr>
          <p:cNvSpPr/>
          <p:nvPr/>
        </p:nvSpPr>
        <p:spPr>
          <a:xfrm rot="5400000">
            <a:off x="6034533" y="1055722"/>
            <a:ext cx="563562" cy="488548"/>
          </a:xfrm>
          <a:prstGeom prst="triangle">
            <a:avLst>
              <a:gd name="adj" fmla="val 50000"/>
            </a:avLst>
          </a:prstGeom>
          <a:solidFill>
            <a:srgbClr val="FFEFB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70" name="Равнобедренный треугольник 69">
            <a:extLst>
              <a:ext uri="{FF2B5EF4-FFF2-40B4-BE49-F238E27FC236}">
                <a16:creationId xmlns:a16="http://schemas.microsoft.com/office/drawing/2014/main" xmlns="" id="{5B9F8846-A10F-43A8-82F5-7D69DDDF228A}"/>
              </a:ext>
            </a:extLst>
          </p:cNvPr>
          <p:cNvSpPr/>
          <p:nvPr/>
        </p:nvSpPr>
        <p:spPr>
          <a:xfrm rot="5400000">
            <a:off x="6365147" y="1189923"/>
            <a:ext cx="228571" cy="210016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>
              <a:solidFill>
                <a:schemeClr val="tx2"/>
              </a:solidFill>
            </a:endParaRPr>
          </a:p>
        </p:txBody>
      </p:sp>
      <p:sp>
        <p:nvSpPr>
          <p:cNvPr id="41" name="Равнобедренный треугольник 40">
            <a:extLst>
              <a:ext uri="{FF2B5EF4-FFF2-40B4-BE49-F238E27FC236}">
                <a16:creationId xmlns:a16="http://schemas.microsoft.com/office/drawing/2014/main" xmlns="" id="{009A866C-9194-4C83-B58D-031EF1EF0FB8}"/>
              </a:ext>
            </a:extLst>
          </p:cNvPr>
          <p:cNvSpPr/>
          <p:nvPr/>
        </p:nvSpPr>
        <p:spPr>
          <a:xfrm rot="5400000">
            <a:off x="6430443" y="2452323"/>
            <a:ext cx="236862" cy="210016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>
              <a:solidFill>
                <a:schemeClr val="tx2"/>
              </a:solidFill>
            </a:endParaRPr>
          </a:p>
        </p:txBody>
      </p:sp>
      <p:sp>
        <p:nvSpPr>
          <p:cNvPr id="43" name="Равнобедренный треугольник 42">
            <a:extLst>
              <a:ext uri="{FF2B5EF4-FFF2-40B4-BE49-F238E27FC236}">
                <a16:creationId xmlns:a16="http://schemas.microsoft.com/office/drawing/2014/main" xmlns="" id="{CB6C022D-7649-4C63-8F17-E14EB93256C1}"/>
              </a:ext>
            </a:extLst>
          </p:cNvPr>
          <p:cNvSpPr/>
          <p:nvPr/>
        </p:nvSpPr>
        <p:spPr>
          <a:xfrm rot="5400000">
            <a:off x="6389202" y="3052734"/>
            <a:ext cx="262239" cy="223056"/>
          </a:xfrm>
          <a:prstGeom prst="triangle">
            <a:avLst/>
          </a:prstGeom>
          <a:solidFill>
            <a:srgbClr val="FFC000"/>
          </a:solidFill>
          <a:ln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>
              <a:solidFill>
                <a:schemeClr val="tx2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66FC215-E68A-4C6B-B812-624210B49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26" y="698411"/>
            <a:ext cx="9144000" cy="6096000"/>
          </a:xfrm>
          <a:prstGeom prst="rect">
            <a:avLst/>
          </a:prstGeom>
        </p:spPr>
      </p:pic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xmlns="" id="{A6DB4941-57F4-4B23-BA34-F9DE357C34AD}"/>
              </a:ext>
            </a:extLst>
          </p:cNvPr>
          <p:cNvSpPr/>
          <p:nvPr/>
        </p:nvSpPr>
        <p:spPr>
          <a:xfrm>
            <a:off x="6647293" y="2995607"/>
            <a:ext cx="2344305" cy="397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chemeClr val="tx2"/>
                </a:solidFill>
                <a:latin typeface="Constantia" panose="02030602050306030303" pitchFamily="18" charset="0"/>
              </a:rPr>
              <a:t>призер</a:t>
            </a:r>
          </a:p>
          <a:p>
            <a:pPr algn="ctr"/>
            <a:r>
              <a:rPr lang="ru-RU" sz="1400" b="1" i="1" dirty="0">
                <a:solidFill>
                  <a:schemeClr val="tx2"/>
                </a:solidFill>
                <a:latin typeface="Constantia" panose="02030602050306030303" pitchFamily="18" charset="0"/>
              </a:rPr>
              <a:t>ППО </a:t>
            </a:r>
            <a:r>
              <a:rPr lang="ru-RU" sz="1200" b="1" i="1" dirty="0">
                <a:solidFill>
                  <a:schemeClr val="tx2"/>
                </a:solidFill>
                <a:latin typeface="Constantia" panose="02030602050306030303" pitchFamily="18" charset="0"/>
              </a:rPr>
              <a:t>МАДОУ д/с № 36</a:t>
            </a:r>
          </a:p>
        </p:txBody>
      </p:sp>
      <p:sp>
        <p:nvSpPr>
          <p:cNvPr id="77" name="Блок-схема: перфолента 76">
            <a:extLst>
              <a:ext uri="{FF2B5EF4-FFF2-40B4-BE49-F238E27FC236}">
                <a16:creationId xmlns:a16="http://schemas.microsoft.com/office/drawing/2014/main" xmlns="" id="{D1611AA5-0623-4014-B691-B92A0B0EB6DA}"/>
              </a:ext>
            </a:extLst>
          </p:cNvPr>
          <p:cNvSpPr/>
          <p:nvPr/>
        </p:nvSpPr>
        <p:spPr>
          <a:xfrm>
            <a:off x="3577766" y="6242213"/>
            <a:ext cx="2529050" cy="417808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</a:rPr>
              <a:t>«За достойный труд»</a:t>
            </a:r>
          </a:p>
        </p:txBody>
      </p:sp>
      <p:sp>
        <p:nvSpPr>
          <p:cNvPr id="78" name="Блок-схема: перфолента 77">
            <a:extLst>
              <a:ext uri="{FF2B5EF4-FFF2-40B4-BE49-F238E27FC236}">
                <a16:creationId xmlns:a16="http://schemas.microsoft.com/office/drawing/2014/main" xmlns="" id="{3B8CC4F2-988B-4696-A216-E9D48EE11E27}"/>
              </a:ext>
            </a:extLst>
          </p:cNvPr>
          <p:cNvSpPr/>
          <p:nvPr/>
        </p:nvSpPr>
        <p:spPr>
          <a:xfrm>
            <a:off x="179512" y="5559590"/>
            <a:ext cx="3744416" cy="308760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</a:rPr>
              <a:t>Первомайская акция Профсоюзов</a:t>
            </a:r>
          </a:p>
        </p:txBody>
      </p:sp>
      <p:sp>
        <p:nvSpPr>
          <p:cNvPr id="79" name="Блок-схема: перфолента 78">
            <a:extLst>
              <a:ext uri="{FF2B5EF4-FFF2-40B4-BE49-F238E27FC236}">
                <a16:creationId xmlns:a16="http://schemas.microsoft.com/office/drawing/2014/main" xmlns="" id="{35E6C353-7B74-4F94-A8AA-BC64A06B75C5}"/>
              </a:ext>
            </a:extLst>
          </p:cNvPr>
          <p:cNvSpPr/>
          <p:nvPr/>
        </p:nvSpPr>
        <p:spPr>
          <a:xfrm>
            <a:off x="5868144" y="5663307"/>
            <a:ext cx="2566767" cy="350286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#</a:t>
            </a:r>
            <a:r>
              <a:rPr lang="ru-RU" sz="1400" b="1" dirty="0" err="1">
                <a:solidFill>
                  <a:schemeClr val="tx2"/>
                </a:solidFill>
              </a:rPr>
              <a:t>читаемушинского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xmlns="" id="{F7C9F161-8360-45CA-B8A2-0F728C876080}"/>
              </a:ext>
            </a:extLst>
          </p:cNvPr>
          <p:cNvSpPr/>
          <p:nvPr/>
        </p:nvSpPr>
        <p:spPr>
          <a:xfrm>
            <a:off x="6584441" y="4908422"/>
            <a:ext cx="2344305" cy="397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chemeClr val="tx2"/>
                </a:solidFill>
                <a:latin typeface="Constantia" panose="02030602050306030303" pitchFamily="18" charset="0"/>
              </a:rPr>
              <a:t>5 участников</a:t>
            </a:r>
            <a:endParaRPr lang="ru-RU" sz="1200" b="1" i="1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43526" y="-26314"/>
            <a:ext cx="7112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Внутрисоюзная работа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57708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4" name="Рисунок 71693">
            <a:extLst>
              <a:ext uri="{FF2B5EF4-FFF2-40B4-BE49-F238E27FC236}">
                <a16:creationId xmlns:a16="http://schemas.microsoft.com/office/drawing/2014/main" xmlns="" id="{3DB40F25-06DA-482E-89FA-8A9ADFF40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147" y="1078903"/>
            <a:ext cx="1518320" cy="1136122"/>
          </a:xfrm>
          <a:prstGeom prst="rect">
            <a:avLst/>
          </a:prstGeom>
        </p:spPr>
      </p:pic>
      <p:pic>
        <p:nvPicPr>
          <p:cNvPr id="71704" name="Рисунок 71703">
            <a:extLst>
              <a:ext uri="{FF2B5EF4-FFF2-40B4-BE49-F238E27FC236}">
                <a16:creationId xmlns:a16="http://schemas.microsoft.com/office/drawing/2014/main" xmlns="" id="{769FBF3A-03A9-4AA4-868E-F83B3FEA16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11" y="5237182"/>
            <a:ext cx="1684062" cy="1260143"/>
          </a:xfrm>
          <a:prstGeom prst="rect">
            <a:avLst/>
          </a:prstGeom>
        </p:spPr>
      </p:pic>
      <p:pic>
        <p:nvPicPr>
          <p:cNvPr id="71700" name="Рисунок 71699">
            <a:extLst>
              <a:ext uri="{FF2B5EF4-FFF2-40B4-BE49-F238E27FC236}">
                <a16:creationId xmlns:a16="http://schemas.microsoft.com/office/drawing/2014/main" xmlns="" id="{8E8E7781-2A8D-41E3-B53F-4DBBD8794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756" y="5207288"/>
            <a:ext cx="1690710" cy="1265118"/>
          </a:xfrm>
          <a:prstGeom prst="rect">
            <a:avLst/>
          </a:prstGeom>
        </p:spPr>
      </p:pic>
      <p:pic>
        <p:nvPicPr>
          <p:cNvPr id="71712" name="Рисунок 71711">
            <a:extLst>
              <a:ext uri="{FF2B5EF4-FFF2-40B4-BE49-F238E27FC236}">
                <a16:creationId xmlns:a16="http://schemas.microsoft.com/office/drawing/2014/main" xmlns="" id="{B013BBA4-C667-4FFB-979F-E3F1465E7F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269" y="4496400"/>
            <a:ext cx="1659156" cy="1241506"/>
          </a:xfrm>
          <a:prstGeom prst="rect">
            <a:avLst/>
          </a:prstGeom>
        </p:spPr>
      </p:pic>
      <p:pic>
        <p:nvPicPr>
          <p:cNvPr id="71706" name="Рисунок 71705">
            <a:extLst>
              <a:ext uri="{FF2B5EF4-FFF2-40B4-BE49-F238E27FC236}">
                <a16:creationId xmlns:a16="http://schemas.microsoft.com/office/drawing/2014/main" xmlns="" id="{CA0E0910-85C6-43D2-94C3-4EBB6644B5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79" y="3338907"/>
            <a:ext cx="1611875" cy="1206127"/>
          </a:xfrm>
          <a:prstGeom prst="rect">
            <a:avLst/>
          </a:prstGeom>
        </p:spPr>
      </p:pic>
      <p:pic>
        <p:nvPicPr>
          <p:cNvPr id="71710" name="Рисунок 71709">
            <a:extLst>
              <a:ext uri="{FF2B5EF4-FFF2-40B4-BE49-F238E27FC236}">
                <a16:creationId xmlns:a16="http://schemas.microsoft.com/office/drawing/2014/main" xmlns="" id="{E3E233DA-D8DC-4D95-879E-7A3A349F4E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308" y="899482"/>
            <a:ext cx="1089868" cy="1548972"/>
          </a:xfrm>
          <a:prstGeom prst="rect">
            <a:avLst/>
          </a:prstGeom>
        </p:spPr>
      </p:pic>
      <p:pic>
        <p:nvPicPr>
          <p:cNvPr id="71696" name="Рисунок 71695">
            <a:extLst>
              <a:ext uri="{FF2B5EF4-FFF2-40B4-BE49-F238E27FC236}">
                <a16:creationId xmlns:a16="http://schemas.microsoft.com/office/drawing/2014/main" xmlns="" id="{11E6BBBD-305E-4EBA-91D3-A8DC9C1903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46" y="2266934"/>
            <a:ext cx="1585809" cy="11866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C230A06-C8B9-462F-B882-6828FF8973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9076" y="927644"/>
            <a:ext cx="1642087" cy="1228486"/>
          </a:xfrm>
          <a:prstGeom prst="rect">
            <a:avLst/>
          </a:prstGeom>
        </p:spPr>
      </p:pic>
      <p:pic>
        <p:nvPicPr>
          <p:cNvPr id="71702" name="Рисунок 71701">
            <a:extLst>
              <a:ext uri="{FF2B5EF4-FFF2-40B4-BE49-F238E27FC236}">
                <a16:creationId xmlns:a16="http://schemas.microsoft.com/office/drawing/2014/main" xmlns="" id="{71790BC7-4E68-4E85-8705-78739F9AE8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50" y="3702530"/>
            <a:ext cx="1748683" cy="1208674"/>
          </a:xfrm>
          <a:prstGeom prst="rect">
            <a:avLst/>
          </a:prstGeom>
        </p:spPr>
      </p:pic>
      <p:pic>
        <p:nvPicPr>
          <p:cNvPr id="71698" name="Рисунок 71697">
            <a:extLst>
              <a:ext uri="{FF2B5EF4-FFF2-40B4-BE49-F238E27FC236}">
                <a16:creationId xmlns:a16="http://schemas.microsoft.com/office/drawing/2014/main" xmlns="" id="{63FDB874-0343-4272-9F6B-E91C6BEEE7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808" y="2064905"/>
            <a:ext cx="1672728" cy="125166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C88E226-00B9-441B-8121-3CB227BF6C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7894" y="3183609"/>
            <a:ext cx="1136655" cy="199867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DFCCCD6F-B0ED-4EC7-ACBE-CAAB705AD1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791" y="2465287"/>
            <a:ext cx="1577057" cy="1612730"/>
          </a:xfrm>
          <a:prstGeom prst="rect">
            <a:avLst/>
          </a:prstGeom>
        </p:spPr>
      </p:pic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b="1" dirty="0" smtClean="0"/>
              <a:t>Советы  и  объединения</a:t>
            </a:r>
            <a:endParaRPr lang="en-US" altLang="ru-RU" sz="4000" b="1" dirty="0"/>
          </a:p>
        </p:txBody>
      </p:sp>
      <p:grpSp>
        <p:nvGrpSpPr>
          <p:cNvPr id="34" name="组合 8">
            <a:extLst>
              <a:ext uri="{FF2B5EF4-FFF2-40B4-BE49-F238E27FC236}">
                <a16:creationId xmlns:a16="http://schemas.microsoft.com/office/drawing/2014/main" xmlns="" id="{D523CAD4-CFDB-4E9D-8DE4-E799434B2252}"/>
              </a:ext>
            </a:extLst>
          </p:cNvPr>
          <p:cNvGrpSpPr/>
          <p:nvPr/>
        </p:nvGrpSpPr>
        <p:grpSpPr>
          <a:xfrm>
            <a:off x="3729804" y="2790249"/>
            <a:ext cx="1706152" cy="1706151"/>
            <a:chOff x="1619672" y="4473115"/>
            <a:chExt cx="864096" cy="864096"/>
          </a:xfrm>
          <a:effectLst/>
        </p:grpSpPr>
        <p:sp>
          <p:nvSpPr>
            <p:cNvPr id="35" name="椭圆 9">
              <a:extLst>
                <a:ext uri="{FF2B5EF4-FFF2-40B4-BE49-F238E27FC236}">
                  <a16:creationId xmlns:a16="http://schemas.microsoft.com/office/drawing/2014/main" xmlns="" id="{C3BE2A7E-3FD1-46C1-A98B-BBCC7FD9EC4C}"/>
                </a:ext>
              </a:extLst>
            </p:cNvPr>
            <p:cNvSpPr/>
            <p:nvPr/>
          </p:nvSpPr>
          <p:spPr>
            <a:xfrm>
              <a:off x="1619672" y="4473115"/>
              <a:ext cx="864096" cy="864096"/>
            </a:xfrm>
            <a:prstGeom prst="ellipse">
              <a:avLst/>
            </a:prstGeom>
            <a:gradFill flip="none" rotWithShape="1">
              <a:gsLst>
                <a:gs pos="89000">
                  <a:schemeClr val="bg1">
                    <a:lumMod val="65000"/>
                  </a:schemeClr>
                </a:gs>
                <a:gs pos="62000">
                  <a:schemeClr val="bg1">
                    <a:lumMod val="50000"/>
                  </a:schemeClr>
                </a:gs>
                <a:gs pos="14000">
                  <a:schemeClr val="bg1"/>
                </a:gs>
                <a:gs pos="42000">
                  <a:schemeClr val="bg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noFill/>
            </a:ln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10">
              <a:extLst>
                <a:ext uri="{FF2B5EF4-FFF2-40B4-BE49-F238E27FC236}">
                  <a16:creationId xmlns:a16="http://schemas.microsoft.com/office/drawing/2014/main" xmlns="" id="{1AC2445B-8C22-4F48-A2EF-4AC25CD8BB06}"/>
                </a:ext>
              </a:extLst>
            </p:cNvPr>
            <p:cNvSpPr/>
            <p:nvPr/>
          </p:nvSpPr>
          <p:spPr>
            <a:xfrm>
              <a:off x="1798791" y="4493742"/>
              <a:ext cx="505857" cy="341708"/>
            </a:xfrm>
            <a:prstGeom prst="ellipse">
              <a:avLst/>
            </a:prstGeom>
            <a:gradFill flip="none" rotWithShape="1">
              <a:gsLst>
                <a:gs pos="84000">
                  <a:schemeClr val="bg1">
                    <a:alpha val="0"/>
                  </a:schemeClr>
                </a:gs>
                <a:gs pos="12000">
                  <a:schemeClr val="bg1">
                    <a:alpha val="60000"/>
                  </a:schemeClr>
                </a:gs>
              </a:gsLst>
              <a:lin ang="5400000" scaled="1"/>
              <a:tileRect/>
            </a:gradFill>
            <a:ln w="3175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25EB828-A191-4038-8361-58792654FFC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060872" y="3422344"/>
            <a:ext cx="109516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b="1" kern="0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Горком</a:t>
            </a:r>
            <a:endParaRPr lang="en-US" altLang="zh-CN" b="1" kern="0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8" name="Group 24">
            <a:extLst>
              <a:ext uri="{FF2B5EF4-FFF2-40B4-BE49-F238E27FC236}">
                <a16:creationId xmlns:a16="http://schemas.microsoft.com/office/drawing/2014/main" xmlns="" id="{4C3CE783-F2F7-44A8-A980-DCB32A1DF45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58345" y="2163051"/>
            <a:ext cx="3249068" cy="2998788"/>
            <a:chOff x="1102" y="503"/>
            <a:chExt cx="3557" cy="3283"/>
          </a:xfrm>
        </p:grpSpPr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xmlns="" id="{A31DAE6F-FB11-4C19-8A16-836944D8C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" y="3590"/>
              <a:ext cx="73" cy="146"/>
            </a:xfrm>
            <a:custGeom>
              <a:avLst/>
              <a:gdLst>
                <a:gd name="T0" fmla="*/ 11 w 31"/>
                <a:gd name="T1" fmla="*/ 4 h 62"/>
                <a:gd name="T2" fmla="*/ 0 w 31"/>
                <a:gd name="T3" fmla="*/ 45 h 62"/>
                <a:gd name="T4" fmla="*/ 12 w 31"/>
                <a:gd name="T5" fmla="*/ 62 h 62"/>
                <a:gd name="T6" fmla="*/ 31 w 31"/>
                <a:gd name="T7" fmla="*/ 0 h 62"/>
                <a:gd name="T8" fmla="*/ 11 w 31"/>
                <a:gd name="T9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2">
                  <a:moveTo>
                    <a:pt x="11" y="4"/>
                  </a:moveTo>
                  <a:cubicBezTo>
                    <a:pt x="8" y="30"/>
                    <a:pt x="0" y="45"/>
                    <a:pt x="0" y="45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23" y="38"/>
                    <a:pt x="28" y="15"/>
                    <a:pt x="31" y="0"/>
                  </a:cubicBezTo>
                  <a:cubicBezTo>
                    <a:pt x="24" y="2"/>
                    <a:pt x="17" y="3"/>
                    <a:pt x="11" y="4"/>
                  </a:cubicBezTo>
                  <a:close/>
                </a:path>
              </a:pathLst>
            </a:custGeom>
            <a:solidFill>
              <a:srgbClr val="C73E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6">
              <a:extLst>
                <a:ext uri="{FF2B5EF4-FFF2-40B4-BE49-F238E27FC236}">
                  <a16:creationId xmlns:a16="http://schemas.microsoft.com/office/drawing/2014/main" xmlns="" id="{8EA2A968-1E56-40B2-8D64-296548EA3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8" y="3552"/>
              <a:ext cx="59" cy="153"/>
            </a:xfrm>
            <a:custGeom>
              <a:avLst/>
              <a:gdLst>
                <a:gd name="T0" fmla="*/ 9 w 25"/>
                <a:gd name="T1" fmla="*/ 59 h 65"/>
                <a:gd name="T2" fmla="*/ 13 w 25"/>
                <a:gd name="T3" fmla="*/ 65 h 65"/>
                <a:gd name="T4" fmla="*/ 25 w 25"/>
                <a:gd name="T5" fmla="*/ 46 h 65"/>
                <a:gd name="T6" fmla="*/ 13 w 25"/>
                <a:gd name="T7" fmla="*/ 4 h 65"/>
                <a:gd name="T8" fmla="*/ 0 w 25"/>
                <a:gd name="T9" fmla="*/ 0 h 65"/>
                <a:gd name="T10" fmla="*/ 11 w 25"/>
                <a:gd name="T11" fmla="*/ 61 h 65"/>
                <a:gd name="T12" fmla="*/ 9 w 25"/>
                <a:gd name="T13" fmla="*/ 5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5">
                  <a:moveTo>
                    <a:pt x="9" y="59"/>
                  </a:moveTo>
                  <a:cubicBezTo>
                    <a:pt x="13" y="65"/>
                    <a:pt x="13" y="65"/>
                    <a:pt x="13" y="65"/>
                  </a:cubicBezTo>
                  <a:cubicBezTo>
                    <a:pt x="13" y="65"/>
                    <a:pt x="13" y="65"/>
                    <a:pt x="25" y="46"/>
                  </a:cubicBezTo>
                  <a:cubicBezTo>
                    <a:pt x="21" y="37"/>
                    <a:pt x="17" y="21"/>
                    <a:pt x="13" y="4"/>
                  </a:cubicBezTo>
                  <a:cubicBezTo>
                    <a:pt x="6" y="2"/>
                    <a:pt x="2" y="0"/>
                    <a:pt x="0" y="0"/>
                  </a:cubicBezTo>
                  <a:cubicBezTo>
                    <a:pt x="0" y="12"/>
                    <a:pt x="9" y="42"/>
                    <a:pt x="11" y="61"/>
                  </a:cubicBezTo>
                  <a:cubicBezTo>
                    <a:pt x="11" y="60"/>
                    <a:pt x="10" y="59"/>
                    <a:pt x="9" y="59"/>
                  </a:cubicBezTo>
                  <a:close/>
                </a:path>
              </a:pathLst>
            </a:custGeom>
            <a:solidFill>
              <a:srgbClr val="C73E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xmlns="" id="{ACD83B23-0B45-4745-A2C6-2E1EEA4D1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" y="505"/>
              <a:ext cx="1783" cy="2518"/>
            </a:xfrm>
            <a:custGeom>
              <a:avLst/>
              <a:gdLst>
                <a:gd name="T0" fmla="*/ 270 w 755"/>
                <a:gd name="T1" fmla="*/ 879 h 1066"/>
                <a:gd name="T2" fmla="*/ 670 w 755"/>
                <a:gd name="T3" fmla="*/ 223 h 1066"/>
                <a:gd name="T4" fmla="*/ 730 w 755"/>
                <a:gd name="T5" fmla="*/ 279 h 1066"/>
                <a:gd name="T6" fmla="*/ 755 w 755"/>
                <a:gd name="T7" fmla="*/ 0 h 1066"/>
                <a:gd name="T8" fmla="*/ 386 w 755"/>
                <a:gd name="T9" fmla="*/ 71 h 1066"/>
                <a:gd name="T10" fmla="*/ 444 w 755"/>
                <a:gd name="T11" fmla="*/ 87 h 1066"/>
                <a:gd name="T12" fmla="*/ 429 w 755"/>
                <a:gd name="T13" fmla="*/ 101 h 1066"/>
                <a:gd name="T14" fmla="*/ 46 w 755"/>
                <a:gd name="T15" fmla="*/ 727 h 1066"/>
                <a:gd name="T16" fmla="*/ 41 w 755"/>
                <a:gd name="T17" fmla="*/ 744 h 1066"/>
                <a:gd name="T18" fmla="*/ 0 w 755"/>
                <a:gd name="T19" fmla="*/ 707 h 1066"/>
                <a:gd name="T20" fmla="*/ 106 w 755"/>
                <a:gd name="T21" fmla="*/ 1066 h 1066"/>
                <a:gd name="T22" fmla="*/ 346 w 755"/>
                <a:gd name="T23" fmla="*/ 907 h 1066"/>
                <a:gd name="T24" fmla="*/ 270 w 755"/>
                <a:gd name="T25" fmla="*/ 879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5" h="1066">
                  <a:moveTo>
                    <a:pt x="270" y="879"/>
                  </a:moveTo>
                  <a:cubicBezTo>
                    <a:pt x="273" y="866"/>
                    <a:pt x="360" y="519"/>
                    <a:pt x="670" y="223"/>
                  </a:cubicBezTo>
                  <a:cubicBezTo>
                    <a:pt x="694" y="243"/>
                    <a:pt x="712" y="262"/>
                    <a:pt x="730" y="279"/>
                  </a:cubicBezTo>
                  <a:cubicBezTo>
                    <a:pt x="755" y="0"/>
                    <a:pt x="755" y="0"/>
                    <a:pt x="755" y="0"/>
                  </a:cubicBezTo>
                  <a:cubicBezTo>
                    <a:pt x="755" y="0"/>
                    <a:pt x="563" y="4"/>
                    <a:pt x="386" y="71"/>
                  </a:cubicBezTo>
                  <a:cubicBezTo>
                    <a:pt x="444" y="87"/>
                    <a:pt x="444" y="87"/>
                    <a:pt x="444" y="87"/>
                  </a:cubicBezTo>
                  <a:cubicBezTo>
                    <a:pt x="444" y="87"/>
                    <a:pt x="439" y="92"/>
                    <a:pt x="429" y="101"/>
                  </a:cubicBezTo>
                  <a:cubicBezTo>
                    <a:pt x="368" y="157"/>
                    <a:pt x="149" y="378"/>
                    <a:pt x="46" y="727"/>
                  </a:cubicBezTo>
                  <a:cubicBezTo>
                    <a:pt x="45" y="733"/>
                    <a:pt x="43" y="738"/>
                    <a:pt x="41" y="744"/>
                  </a:cubicBezTo>
                  <a:cubicBezTo>
                    <a:pt x="11" y="718"/>
                    <a:pt x="0" y="707"/>
                    <a:pt x="0" y="707"/>
                  </a:cubicBezTo>
                  <a:cubicBezTo>
                    <a:pt x="0" y="707"/>
                    <a:pt x="11" y="868"/>
                    <a:pt x="106" y="1066"/>
                  </a:cubicBezTo>
                  <a:cubicBezTo>
                    <a:pt x="114" y="1060"/>
                    <a:pt x="313" y="926"/>
                    <a:pt x="346" y="907"/>
                  </a:cubicBezTo>
                  <a:cubicBezTo>
                    <a:pt x="310" y="894"/>
                    <a:pt x="277" y="883"/>
                    <a:pt x="270" y="87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F5786"/>
                </a:gs>
                <a:gs pos="27000">
                  <a:srgbClr val="D2144F"/>
                </a:gs>
                <a:gs pos="66000">
                  <a:srgbClr val="F87477"/>
                </a:gs>
                <a:gs pos="100000">
                  <a:srgbClr val="FA9496"/>
                </a:gs>
              </a:gsLst>
              <a:lin ang="0" scaled="1"/>
              <a:tileRect/>
            </a:gra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400">
                <a:solidFill>
                  <a:schemeClr val="lt1"/>
                </a:solidFill>
              </a:endParaRPr>
            </a:p>
          </p:txBody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xmlns="" id="{6C6FE878-9A99-47F7-BC00-FB259230B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" y="2725"/>
              <a:ext cx="2908" cy="1061"/>
            </a:xfrm>
            <a:custGeom>
              <a:avLst/>
              <a:gdLst>
                <a:gd name="T0" fmla="*/ 1226 w 1231"/>
                <a:gd name="T1" fmla="*/ 151 h 449"/>
                <a:gd name="T2" fmla="*/ 978 w 1231"/>
                <a:gd name="T3" fmla="*/ 15 h 449"/>
                <a:gd name="T4" fmla="*/ 992 w 1231"/>
                <a:gd name="T5" fmla="*/ 93 h 449"/>
                <a:gd name="T6" fmla="*/ 239 w 1231"/>
                <a:gd name="T7" fmla="*/ 78 h 449"/>
                <a:gd name="T8" fmla="*/ 254 w 1231"/>
                <a:gd name="T9" fmla="*/ 2 h 449"/>
                <a:gd name="T10" fmla="*/ 0 w 1231"/>
                <a:gd name="T11" fmla="*/ 130 h 449"/>
                <a:gd name="T12" fmla="*/ 249 w 1231"/>
                <a:gd name="T13" fmla="*/ 411 h 449"/>
                <a:gd name="T14" fmla="*/ 251 w 1231"/>
                <a:gd name="T15" fmla="*/ 412 h 449"/>
                <a:gd name="T16" fmla="*/ 240 w 1231"/>
                <a:gd name="T17" fmla="*/ 352 h 449"/>
                <a:gd name="T18" fmla="*/ 253 w 1231"/>
                <a:gd name="T19" fmla="*/ 356 h 449"/>
                <a:gd name="T20" fmla="*/ 962 w 1231"/>
                <a:gd name="T21" fmla="*/ 370 h 449"/>
                <a:gd name="T22" fmla="*/ 982 w 1231"/>
                <a:gd name="T23" fmla="*/ 366 h 449"/>
                <a:gd name="T24" fmla="*/ 963 w 1231"/>
                <a:gd name="T25" fmla="*/ 428 h 449"/>
                <a:gd name="T26" fmla="*/ 1231 w 1231"/>
                <a:gd name="T27" fmla="*/ 153 h 449"/>
                <a:gd name="T28" fmla="*/ 1226 w 1231"/>
                <a:gd name="T29" fmla="*/ 151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31" h="449">
                  <a:moveTo>
                    <a:pt x="1226" y="151"/>
                  </a:moveTo>
                  <a:cubicBezTo>
                    <a:pt x="1182" y="127"/>
                    <a:pt x="978" y="15"/>
                    <a:pt x="978" y="15"/>
                  </a:cubicBezTo>
                  <a:cubicBezTo>
                    <a:pt x="978" y="15"/>
                    <a:pt x="989" y="68"/>
                    <a:pt x="992" y="93"/>
                  </a:cubicBezTo>
                  <a:cubicBezTo>
                    <a:pt x="978" y="100"/>
                    <a:pt x="603" y="193"/>
                    <a:pt x="239" y="78"/>
                  </a:cubicBezTo>
                  <a:cubicBezTo>
                    <a:pt x="254" y="0"/>
                    <a:pt x="254" y="2"/>
                    <a:pt x="254" y="2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0" y="130"/>
                    <a:pt x="77" y="265"/>
                    <a:pt x="249" y="411"/>
                  </a:cubicBezTo>
                  <a:cubicBezTo>
                    <a:pt x="250" y="411"/>
                    <a:pt x="250" y="412"/>
                    <a:pt x="251" y="412"/>
                  </a:cubicBezTo>
                  <a:cubicBezTo>
                    <a:pt x="248" y="394"/>
                    <a:pt x="240" y="364"/>
                    <a:pt x="240" y="352"/>
                  </a:cubicBezTo>
                  <a:cubicBezTo>
                    <a:pt x="242" y="352"/>
                    <a:pt x="246" y="354"/>
                    <a:pt x="253" y="356"/>
                  </a:cubicBezTo>
                  <a:cubicBezTo>
                    <a:pt x="317" y="375"/>
                    <a:pt x="602" y="449"/>
                    <a:pt x="962" y="370"/>
                  </a:cubicBezTo>
                  <a:cubicBezTo>
                    <a:pt x="968" y="369"/>
                    <a:pt x="975" y="368"/>
                    <a:pt x="982" y="366"/>
                  </a:cubicBezTo>
                  <a:cubicBezTo>
                    <a:pt x="979" y="381"/>
                    <a:pt x="974" y="404"/>
                    <a:pt x="963" y="428"/>
                  </a:cubicBezTo>
                  <a:cubicBezTo>
                    <a:pt x="987" y="410"/>
                    <a:pt x="1116" y="317"/>
                    <a:pt x="1231" y="153"/>
                  </a:cubicBezTo>
                  <a:cubicBezTo>
                    <a:pt x="1229" y="153"/>
                    <a:pt x="1228" y="152"/>
                    <a:pt x="1226" y="151"/>
                  </a:cubicBezTo>
                  <a:close/>
                </a:path>
              </a:pathLst>
            </a:custGeom>
            <a:gradFill flip="none" rotWithShape="1">
              <a:gsLst>
                <a:gs pos="27000">
                  <a:srgbClr val="FF7711"/>
                </a:gs>
                <a:gs pos="59000">
                  <a:srgbClr val="FFAA01"/>
                </a:gs>
                <a:gs pos="100000">
                  <a:srgbClr val="FECE02"/>
                </a:gs>
                <a:gs pos="0">
                  <a:srgbClr val="C73E01"/>
                </a:gs>
                <a:gs pos="80000">
                  <a:srgbClr val="FFC000"/>
                </a:gs>
              </a:gsLst>
              <a:lin ang="10800000" scaled="1"/>
              <a:tileRect/>
            </a:gradFill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65" name="Freeform 29">
              <a:extLst>
                <a:ext uri="{FF2B5EF4-FFF2-40B4-BE49-F238E27FC236}">
                  <a16:creationId xmlns:a16="http://schemas.microsoft.com/office/drawing/2014/main" xmlns="" id="{7F546938-3E3C-4C84-B8E9-3BC2F59E8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" y="503"/>
              <a:ext cx="1722" cy="2572"/>
            </a:xfrm>
            <a:custGeom>
              <a:avLst/>
              <a:gdLst>
                <a:gd name="T0" fmla="*/ 453 w 729"/>
                <a:gd name="T1" fmla="*/ 896 h 1089"/>
                <a:gd name="T2" fmla="*/ 77 w 729"/>
                <a:gd name="T3" fmla="*/ 226 h 1089"/>
                <a:gd name="T4" fmla="*/ 15 w 729"/>
                <a:gd name="T5" fmla="*/ 280 h 1089"/>
                <a:gd name="T6" fmla="*/ 0 w 729"/>
                <a:gd name="T7" fmla="*/ 0 h 1089"/>
                <a:gd name="T8" fmla="*/ 367 w 729"/>
                <a:gd name="T9" fmla="*/ 84 h 1089"/>
                <a:gd name="T10" fmla="*/ 308 w 729"/>
                <a:gd name="T11" fmla="*/ 98 h 1089"/>
                <a:gd name="T12" fmla="*/ 323 w 729"/>
                <a:gd name="T13" fmla="*/ 113 h 1089"/>
                <a:gd name="T14" fmla="*/ 682 w 729"/>
                <a:gd name="T15" fmla="*/ 752 h 1089"/>
                <a:gd name="T16" fmla="*/ 687 w 729"/>
                <a:gd name="T17" fmla="*/ 770 h 1089"/>
                <a:gd name="T18" fmla="*/ 729 w 729"/>
                <a:gd name="T19" fmla="*/ 734 h 1089"/>
                <a:gd name="T20" fmla="*/ 610 w 729"/>
                <a:gd name="T21" fmla="*/ 1089 h 1089"/>
                <a:gd name="T22" fmla="*/ 376 w 729"/>
                <a:gd name="T23" fmla="*/ 921 h 1089"/>
                <a:gd name="T24" fmla="*/ 453 w 729"/>
                <a:gd name="T25" fmla="*/ 896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9" h="1089">
                  <a:moveTo>
                    <a:pt x="453" y="896"/>
                  </a:moveTo>
                  <a:cubicBezTo>
                    <a:pt x="450" y="883"/>
                    <a:pt x="376" y="533"/>
                    <a:pt x="77" y="226"/>
                  </a:cubicBezTo>
                  <a:cubicBezTo>
                    <a:pt x="52" y="245"/>
                    <a:pt x="34" y="263"/>
                    <a:pt x="15" y="28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92" y="10"/>
                    <a:pt x="367" y="84"/>
                  </a:cubicBezTo>
                  <a:cubicBezTo>
                    <a:pt x="308" y="98"/>
                    <a:pt x="308" y="98"/>
                    <a:pt x="308" y="98"/>
                  </a:cubicBezTo>
                  <a:cubicBezTo>
                    <a:pt x="308" y="98"/>
                    <a:pt x="313" y="103"/>
                    <a:pt x="323" y="113"/>
                  </a:cubicBezTo>
                  <a:cubicBezTo>
                    <a:pt x="381" y="171"/>
                    <a:pt x="592" y="400"/>
                    <a:pt x="682" y="752"/>
                  </a:cubicBezTo>
                  <a:cubicBezTo>
                    <a:pt x="684" y="758"/>
                    <a:pt x="685" y="764"/>
                    <a:pt x="687" y="770"/>
                  </a:cubicBezTo>
                  <a:cubicBezTo>
                    <a:pt x="718" y="744"/>
                    <a:pt x="729" y="734"/>
                    <a:pt x="729" y="734"/>
                  </a:cubicBezTo>
                  <a:cubicBezTo>
                    <a:pt x="729" y="734"/>
                    <a:pt x="712" y="894"/>
                    <a:pt x="610" y="1089"/>
                  </a:cubicBezTo>
                  <a:cubicBezTo>
                    <a:pt x="602" y="1083"/>
                    <a:pt x="408" y="942"/>
                    <a:pt x="376" y="921"/>
                  </a:cubicBezTo>
                  <a:cubicBezTo>
                    <a:pt x="412" y="910"/>
                    <a:pt x="446" y="900"/>
                    <a:pt x="453" y="896"/>
                  </a:cubicBezTo>
                  <a:close/>
                </a:path>
              </a:pathLst>
            </a:custGeom>
            <a:gradFill flip="none" rotWithShape="1">
              <a:gsLst>
                <a:gs pos="18000">
                  <a:srgbClr val="119707"/>
                </a:gs>
                <a:gs pos="67000">
                  <a:srgbClr val="8AD53F"/>
                </a:gs>
                <a:gs pos="100000">
                  <a:srgbClr val="BCEB6F"/>
                </a:gs>
              </a:gsLst>
              <a:lin ang="10800000" scaled="1"/>
              <a:tileRect/>
            </a:gra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66" name="Freeform 30">
              <a:extLst>
                <a:ext uri="{FF2B5EF4-FFF2-40B4-BE49-F238E27FC236}">
                  <a16:creationId xmlns:a16="http://schemas.microsoft.com/office/drawing/2014/main" xmlns="" id="{59DDCC1E-0A45-4243-8DC1-4FCD36C00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" y="2702"/>
              <a:ext cx="2896" cy="479"/>
            </a:xfrm>
            <a:custGeom>
              <a:avLst/>
              <a:gdLst>
                <a:gd name="T0" fmla="*/ 239 w 1226"/>
                <a:gd name="T1" fmla="*/ 88 h 203"/>
                <a:gd name="T2" fmla="*/ 992 w 1226"/>
                <a:gd name="T3" fmla="*/ 103 h 203"/>
                <a:gd name="T4" fmla="*/ 978 w 1226"/>
                <a:gd name="T5" fmla="*/ 25 h 203"/>
                <a:gd name="T6" fmla="*/ 1226 w 1226"/>
                <a:gd name="T7" fmla="*/ 161 h 203"/>
                <a:gd name="T8" fmla="*/ 1226 w 1226"/>
                <a:gd name="T9" fmla="*/ 160 h 203"/>
                <a:gd name="T10" fmla="*/ 963 w 1226"/>
                <a:gd name="T11" fmla="*/ 13 h 203"/>
                <a:gd name="T12" fmla="*/ 978 w 1226"/>
                <a:gd name="T13" fmla="*/ 90 h 203"/>
                <a:gd name="T14" fmla="*/ 253 w 1226"/>
                <a:gd name="T15" fmla="*/ 79 h 203"/>
                <a:gd name="T16" fmla="*/ 267 w 1226"/>
                <a:gd name="T17" fmla="*/ 0 h 203"/>
                <a:gd name="T18" fmla="*/ 6 w 1226"/>
                <a:gd name="T19" fmla="*/ 132 h 203"/>
                <a:gd name="T20" fmla="*/ 0 w 1226"/>
                <a:gd name="T21" fmla="*/ 140 h 203"/>
                <a:gd name="T22" fmla="*/ 254 w 1226"/>
                <a:gd name="T23" fmla="*/ 12 h 203"/>
                <a:gd name="T24" fmla="*/ 239 w 1226"/>
                <a:gd name="T25" fmla="*/ 8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26" h="203">
                  <a:moveTo>
                    <a:pt x="239" y="88"/>
                  </a:moveTo>
                  <a:cubicBezTo>
                    <a:pt x="603" y="203"/>
                    <a:pt x="978" y="110"/>
                    <a:pt x="992" y="103"/>
                  </a:cubicBezTo>
                  <a:cubicBezTo>
                    <a:pt x="989" y="78"/>
                    <a:pt x="978" y="25"/>
                    <a:pt x="978" y="25"/>
                  </a:cubicBezTo>
                  <a:cubicBezTo>
                    <a:pt x="978" y="25"/>
                    <a:pt x="1182" y="137"/>
                    <a:pt x="1226" y="161"/>
                  </a:cubicBezTo>
                  <a:cubicBezTo>
                    <a:pt x="1226" y="160"/>
                    <a:pt x="1226" y="160"/>
                    <a:pt x="1226" y="160"/>
                  </a:cubicBezTo>
                  <a:cubicBezTo>
                    <a:pt x="963" y="13"/>
                    <a:pt x="963" y="13"/>
                    <a:pt x="963" y="13"/>
                  </a:cubicBezTo>
                  <a:cubicBezTo>
                    <a:pt x="963" y="13"/>
                    <a:pt x="976" y="68"/>
                    <a:pt x="978" y="90"/>
                  </a:cubicBezTo>
                  <a:cubicBezTo>
                    <a:pt x="618" y="182"/>
                    <a:pt x="253" y="79"/>
                    <a:pt x="253" y="79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6" y="132"/>
                    <a:pt x="6" y="132"/>
                    <a:pt x="6" y="132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254" y="12"/>
                    <a:pt x="254" y="12"/>
                    <a:pt x="254" y="12"/>
                  </a:cubicBezTo>
                  <a:cubicBezTo>
                    <a:pt x="254" y="12"/>
                    <a:pt x="254" y="10"/>
                    <a:pt x="239" y="88"/>
                  </a:cubicBezTo>
                  <a:close/>
                </a:path>
              </a:pathLst>
            </a:custGeom>
            <a:gradFill flip="none" rotWithShape="1">
              <a:gsLst>
                <a:gs pos="27000">
                  <a:srgbClr val="FF7711"/>
                </a:gs>
                <a:gs pos="59000">
                  <a:srgbClr val="FFAA01"/>
                </a:gs>
                <a:gs pos="100000">
                  <a:srgbClr val="FECE02"/>
                </a:gs>
                <a:gs pos="0">
                  <a:srgbClr val="C73E01"/>
                </a:gs>
                <a:gs pos="80000">
                  <a:srgbClr val="FFC000"/>
                </a:gs>
              </a:gsLst>
              <a:lin ang="0" scaled="1"/>
              <a:tileRect/>
            </a:gradFill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67" name="Freeform 31">
              <a:extLst>
                <a:ext uri="{FF2B5EF4-FFF2-40B4-BE49-F238E27FC236}">
                  <a16:creationId xmlns:a16="http://schemas.microsoft.com/office/drawing/2014/main" xmlns="" id="{CBF0E9F3-979E-4764-A8A1-317860EE1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2" y="505"/>
              <a:ext cx="1535" cy="2518"/>
            </a:xfrm>
            <a:custGeom>
              <a:avLst/>
              <a:gdLst>
                <a:gd name="T0" fmla="*/ 649 w 650"/>
                <a:gd name="T1" fmla="*/ 0 h 1066"/>
                <a:gd name="T2" fmla="*/ 624 w 650"/>
                <a:gd name="T3" fmla="*/ 279 h 1066"/>
                <a:gd name="T4" fmla="*/ 564 w 650"/>
                <a:gd name="T5" fmla="*/ 223 h 1066"/>
                <a:gd name="T6" fmla="*/ 164 w 650"/>
                <a:gd name="T7" fmla="*/ 879 h 1066"/>
                <a:gd name="T8" fmla="*/ 240 w 650"/>
                <a:gd name="T9" fmla="*/ 907 h 1066"/>
                <a:gd name="T10" fmla="*/ 0 w 650"/>
                <a:gd name="T11" fmla="*/ 1066 h 1066"/>
                <a:gd name="T12" fmla="*/ 256 w 650"/>
                <a:gd name="T13" fmla="*/ 902 h 1066"/>
                <a:gd name="T14" fmla="*/ 182 w 650"/>
                <a:gd name="T15" fmla="*/ 875 h 1066"/>
                <a:gd name="T16" fmla="*/ 567 w 650"/>
                <a:gd name="T17" fmla="*/ 240 h 1066"/>
                <a:gd name="T18" fmla="*/ 625 w 650"/>
                <a:gd name="T19" fmla="*/ 295 h 1066"/>
                <a:gd name="T20" fmla="*/ 650 w 650"/>
                <a:gd name="T21" fmla="*/ 19 h 1066"/>
                <a:gd name="T22" fmla="*/ 649 w 650"/>
                <a:gd name="T23" fmla="*/ 0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0" h="1066">
                  <a:moveTo>
                    <a:pt x="649" y="0"/>
                  </a:moveTo>
                  <a:cubicBezTo>
                    <a:pt x="624" y="279"/>
                    <a:pt x="624" y="279"/>
                    <a:pt x="624" y="279"/>
                  </a:cubicBezTo>
                  <a:cubicBezTo>
                    <a:pt x="606" y="262"/>
                    <a:pt x="588" y="243"/>
                    <a:pt x="564" y="223"/>
                  </a:cubicBezTo>
                  <a:cubicBezTo>
                    <a:pt x="254" y="519"/>
                    <a:pt x="167" y="866"/>
                    <a:pt x="164" y="879"/>
                  </a:cubicBezTo>
                  <a:cubicBezTo>
                    <a:pt x="171" y="883"/>
                    <a:pt x="204" y="894"/>
                    <a:pt x="240" y="907"/>
                  </a:cubicBezTo>
                  <a:cubicBezTo>
                    <a:pt x="207" y="926"/>
                    <a:pt x="8" y="1060"/>
                    <a:pt x="0" y="1066"/>
                  </a:cubicBezTo>
                  <a:cubicBezTo>
                    <a:pt x="256" y="902"/>
                    <a:pt x="256" y="902"/>
                    <a:pt x="256" y="902"/>
                  </a:cubicBezTo>
                  <a:cubicBezTo>
                    <a:pt x="256" y="902"/>
                    <a:pt x="213" y="886"/>
                    <a:pt x="182" y="875"/>
                  </a:cubicBezTo>
                  <a:cubicBezTo>
                    <a:pt x="285" y="485"/>
                    <a:pt x="567" y="240"/>
                    <a:pt x="567" y="240"/>
                  </a:cubicBezTo>
                  <a:cubicBezTo>
                    <a:pt x="625" y="295"/>
                    <a:pt x="625" y="295"/>
                    <a:pt x="625" y="295"/>
                  </a:cubicBezTo>
                  <a:cubicBezTo>
                    <a:pt x="650" y="19"/>
                    <a:pt x="650" y="19"/>
                    <a:pt x="650" y="19"/>
                  </a:cubicBezTo>
                  <a:lnTo>
                    <a:pt x="64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E1247"/>
                </a:gs>
                <a:gs pos="27000">
                  <a:srgbClr val="D2144F"/>
                </a:gs>
                <a:gs pos="66000">
                  <a:srgbClr val="F87477"/>
                </a:gs>
                <a:gs pos="100000">
                  <a:srgbClr val="FA9496"/>
                </a:gs>
              </a:gsLst>
              <a:lin ang="5400000" scaled="1"/>
              <a:tileRect/>
            </a:gra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400">
                <a:solidFill>
                  <a:schemeClr val="lt1"/>
                </a:solidFill>
              </a:endParaRPr>
            </a:p>
          </p:txBody>
        </p:sp>
        <p:sp>
          <p:nvSpPr>
            <p:cNvPr id="68" name="Freeform 32">
              <a:extLst>
                <a:ext uri="{FF2B5EF4-FFF2-40B4-BE49-F238E27FC236}">
                  <a16:creationId xmlns:a16="http://schemas.microsoft.com/office/drawing/2014/main" xmlns="" id="{A91D93BA-7856-4915-A9B6-B6FADB437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3" y="673"/>
              <a:ext cx="137" cy="71"/>
            </a:xfrm>
            <a:custGeom>
              <a:avLst/>
              <a:gdLst>
                <a:gd name="T0" fmla="*/ 0 w 58"/>
                <a:gd name="T1" fmla="*/ 0 h 30"/>
                <a:gd name="T2" fmla="*/ 11 w 58"/>
                <a:gd name="T3" fmla="*/ 22 h 30"/>
                <a:gd name="T4" fmla="*/ 43 w 58"/>
                <a:gd name="T5" fmla="*/ 30 h 30"/>
                <a:gd name="T6" fmla="*/ 58 w 58"/>
                <a:gd name="T7" fmla="*/ 16 h 30"/>
                <a:gd name="T8" fmla="*/ 0 w 58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0">
                  <a:moveTo>
                    <a:pt x="0" y="0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53" y="21"/>
                    <a:pt x="58" y="16"/>
                    <a:pt x="58" y="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E1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33">
              <a:extLst>
                <a:ext uri="{FF2B5EF4-FFF2-40B4-BE49-F238E27FC236}">
                  <a16:creationId xmlns:a16="http://schemas.microsoft.com/office/drawing/2014/main" xmlns="" id="{27B83B41-474D-49D7-B609-AAB0FC00B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" y="2175"/>
              <a:ext cx="108" cy="87"/>
            </a:xfrm>
            <a:custGeom>
              <a:avLst/>
              <a:gdLst>
                <a:gd name="T0" fmla="*/ 46 w 46"/>
                <a:gd name="T1" fmla="*/ 20 h 37"/>
                <a:gd name="T2" fmla="*/ 26 w 46"/>
                <a:gd name="T3" fmla="*/ 0 h 37"/>
                <a:gd name="T4" fmla="*/ 0 w 46"/>
                <a:gd name="T5" fmla="*/ 0 h 37"/>
                <a:gd name="T6" fmla="*/ 41 w 46"/>
                <a:gd name="T7" fmla="*/ 37 h 37"/>
                <a:gd name="T8" fmla="*/ 46 w 46"/>
                <a:gd name="T9" fmla="*/ 2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7">
                  <a:moveTo>
                    <a:pt x="46" y="2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1" y="11"/>
                    <a:pt x="41" y="37"/>
                  </a:cubicBezTo>
                  <a:cubicBezTo>
                    <a:pt x="43" y="31"/>
                    <a:pt x="45" y="26"/>
                    <a:pt x="46" y="20"/>
                  </a:cubicBezTo>
                  <a:close/>
                </a:path>
              </a:pathLst>
            </a:custGeom>
            <a:solidFill>
              <a:srgbClr val="BE1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34">
              <a:extLst>
                <a:ext uri="{FF2B5EF4-FFF2-40B4-BE49-F238E27FC236}">
                  <a16:creationId xmlns:a16="http://schemas.microsoft.com/office/drawing/2014/main" xmlns="" id="{B8A7F562-9865-44E8-B14B-57A91B70C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" y="503"/>
              <a:ext cx="1444" cy="2572"/>
            </a:xfrm>
            <a:custGeom>
              <a:avLst/>
              <a:gdLst>
                <a:gd name="T0" fmla="*/ 1 w 611"/>
                <a:gd name="T1" fmla="*/ 0 h 1089"/>
                <a:gd name="T2" fmla="*/ 16 w 611"/>
                <a:gd name="T3" fmla="*/ 280 h 1089"/>
                <a:gd name="T4" fmla="*/ 78 w 611"/>
                <a:gd name="T5" fmla="*/ 226 h 1089"/>
                <a:gd name="T6" fmla="*/ 454 w 611"/>
                <a:gd name="T7" fmla="*/ 896 h 1089"/>
                <a:gd name="T8" fmla="*/ 377 w 611"/>
                <a:gd name="T9" fmla="*/ 921 h 1089"/>
                <a:gd name="T10" fmla="*/ 611 w 611"/>
                <a:gd name="T11" fmla="*/ 1089 h 1089"/>
                <a:gd name="T12" fmla="*/ 361 w 611"/>
                <a:gd name="T13" fmla="*/ 916 h 1089"/>
                <a:gd name="T14" fmla="*/ 436 w 611"/>
                <a:gd name="T15" fmla="*/ 891 h 1089"/>
                <a:gd name="T16" fmla="*/ 74 w 611"/>
                <a:gd name="T17" fmla="*/ 243 h 1089"/>
                <a:gd name="T18" fmla="*/ 14 w 611"/>
                <a:gd name="T19" fmla="*/ 295 h 1089"/>
                <a:gd name="T20" fmla="*/ 0 w 611"/>
                <a:gd name="T21" fmla="*/ 19 h 1089"/>
                <a:gd name="T22" fmla="*/ 1 w 611"/>
                <a:gd name="T23" fmla="*/ 0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1" h="1089">
                  <a:moveTo>
                    <a:pt x="1" y="0"/>
                  </a:moveTo>
                  <a:cubicBezTo>
                    <a:pt x="16" y="280"/>
                    <a:pt x="16" y="280"/>
                    <a:pt x="16" y="280"/>
                  </a:cubicBezTo>
                  <a:cubicBezTo>
                    <a:pt x="35" y="263"/>
                    <a:pt x="53" y="245"/>
                    <a:pt x="78" y="226"/>
                  </a:cubicBezTo>
                  <a:cubicBezTo>
                    <a:pt x="377" y="533"/>
                    <a:pt x="451" y="883"/>
                    <a:pt x="454" y="896"/>
                  </a:cubicBezTo>
                  <a:cubicBezTo>
                    <a:pt x="447" y="900"/>
                    <a:pt x="413" y="910"/>
                    <a:pt x="377" y="921"/>
                  </a:cubicBezTo>
                  <a:cubicBezTo>
                    <a:pt x="409" y="942"/>
                    <a:pt x="603" y="1083"/>
                    <a:pt x="611" y="1089"/>
                  </a:cubicBezTo>
                  <a:cubicBezTo>
                    <a:pt x="361" y="916"/>
                    <a:pt x="361" y="916"/>
                    <a:pt x="361" y="916"/>
                  </a:cubicBezTo>
                  <a:cubicBezTo>
                    <a:pt x="361" y="916"/>
                    <a:pt x="404" y="901"/>
                    <a:pt x="436" y="891"/>
                  </a:cubicBezTo>
                  <a:cubicBezTo>
                    <a:pt x="347" y="498"/>
                    <a:pt x="74" y="243"/>
                    <a:pt x="74" y="243"/>
                  </a:cubicBezTo>
                  <a:cubicBezTo>
                    <a:pt x="14" y="295"/>
                    <a:pt x="14" y="295"/>
                    <a:pt x="14" y="295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1" y="0"/>
                  </a:lnTo>
                  <a:close/>
                </a:path>
              </a:pathLst>
            </a:custGeom>
            <a:gradFill flip="none" rotWithShape="1">
              <a:gsLst>
                <a:gs pos="18000">
                  <a:srgbClr val="119707"/>
                </a:gs>
                <a:gs pos="67000">
                  <a:srgbClr val="8AD53F"/>
                </a:gs>
                <a:gs pos="100000">
                  <a:srgbClr val="BCEB6F"/>
                </a:gs>
              </a:gsLst>
              <a:lin ang="5400000" scaled="1"/>
              <a:tileRect/>
            </a:gra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71" name="Freeform 35">
              <a:extLst>
                <a:ext uri="{FF2B5EF4-FFF2-40B4-BE49-F238E27FC236}">
                  <a16:creationId xmlns:a16="http://schemas.microsoft.com/office/drawing/2014/main" xmlns="" id="{9C298EAF-C6BA-498A-829B-C494EF99B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" y="701"/>
              <a:ext cx="140" cy="69"/>
            </a:xfrm>
            <a:custGeom>
              <a:avLst/>
              <a:gdLst>
                <a:gd name="T0" fmla="*/ 59 w 59"/>
                <a:gd name="T1" fmla="*/ 0 h 29"/>
                <a:gd name="T2" fmla="*/ 47 w 59"/>
                <a:gd name="T3" fmla="*/ 22 h 29"/>
                <a:gd name="T4" fmla="*/ 15 w 59"/>
                <a:gd name="T5" fmla="*/ 29 h 29"/>
                <a:gd name="T6" fmla="*/ 0 w 59"/>
                <a:gd name="T7" fmla="*/ 14 h 29"/>
                <a:gd name="T8" fmla="*/ 59 w 5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29">
                  <a:moveTo>
                    <a:pt x="59" y="0"/>
                  </a:moveTo>
                  <a:cubicBezTo>
                    <a:pt x="47" y="22"/>
                    <a:pt x="47" y="22"/>
                    <a:pt x="47" y="22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5" y="19"/>
                    <a:pt x="0" y="14"/>
                    <a:pt x="0" y="14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119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36">
              <a:extLst>
                <a:ext uri="{FF2B5EF4-FFF2-40B4-BE49-F238E27FC236}">
                  <a16:creationId xmlns:a16="http://schemas.microsoft.com/office/drawing/2014/main" xmlns="" id="{4E43022B-DBFA-41C6-B84C-78EE3EA78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" y="2234"/>
              <a:ext cx="111" cy="87"/>
            </a:xfrm>
            <a:custGeom>
              <a:avLst/>
              <a:gdLst>
                <a:gd name="T0" fmla="*/ 0 w 47"/>
                <a:gd name="T1" fmla="*/ 19 h 37"/>
                <a:gd name="T2" fmla="*/ 21 w 47"/>
                <a:gd name="T3" fmla="*/ 0 h 37"/>
                <a:gd name="T4" fmla="*/ 47 w 47"/>
                <a:gd name="T5" fmla="*/ 1 h 37"/>
                <a:gd name="T6" fmla="*/ 5 w 47"/>
                <a:gd name="T7" fmla="*/ 37 h 37"/>
                <a:gd name="T8" fmla="*/ 0 w 47"/>
                <a:gd name="T9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7">
                  <a:moveTo>
                    <a:pt x="0" y="19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36" y="11"/>
                    <a:pt x="5" y="37"/>
                  </a:cubicBezTo>
                  <a:cubicBezTo>
                    <a:pt x="3" y="31"/>
                    <a:pt x="2" y="25"/>
                    <a:pt x="0" y="19"/>
                  </a:cubicBezTo>
                  <a:close/>
                </a:path>
              </a:pathLst>
            </a:custGeom>
            <a:solidFill>
              <a:srgbClr val="1197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37">
              <a:extLst>
                <a:ext uri="{FF2B5EF4-FFF2-40B4-BE49-F238E27FC236}">
                  <a16:creationId xmlns:a16="http://schemas.microsoft.com/office/drawing/2014/main" xmlns="" id="{B8FCA750-619B-4D8F-B2DD-A5DC111A0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9" y="1022"/>
              <a:ext cx="888" cy="1583"/>
            </a:xfrm>
            <a:custGeom>
              <a:avLst/>
              <a:gdLst>
                <a:gd name="T0" fmla="*/ 0 w 376"/>
                <a:gd name="T1" fmla="*/ 0 h 670"/>
                <a:gd name="T2" fmla="*/ 376 w 376"/>
                <a:gd name="T3" fmla="*/ 670 h 670"/>
                <a:gd name="T4" fmla="*/ 0 w 376"/>
                <a:gd name="T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6" h="670">
                  <a:moveTo>
                    <a:pt x="0" y="0"/>
                  </a:moveTo>
                  <a:cubicBezTo>
                    <a:pt x="0" y="0"/>
                    <a:pt x="265" y="205"/>
                    <a:pt x="376" y="670"/>
                  </a:cubicBezTo>
                  <a:cubicBezTo>
                    <a:pt x="350" y="522"/>
                    <a:pt x="283" y="26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38">
              <a:extLst>
                <a:ext uri="{FF2B5EF4-FFF2-40B4-BE49-F238E27FC236}">
                  <a16:creationId xmlns:a16="http://schemas.microsoft.com/office/drawing/2014/main" xmlns="" id="{281AB494-C8A3-46BA-B9D8-243B3E47B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4" y="2968"/>
              <a:ext cx="1644" cy="296"/>
            </a:xfrm>
            <a:custGeom>
              <a:avLst/>
              <a:gdLst>
                <a:gd name="T0" fmla="*/ 696 w 696"/>
                <a:gd name="T1" fmla="*/ 12 h 125"/>
                <a:gd name="T2" fmla="*/ 0 w 696"/>
                <a:gd name="T3" fmla="*/ 0 h 125"/>
                <a:gd name="T4" fmla="*/ 696 w 696"/>
                <a:gd name="T5" fmla="*/ 1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6" h="125">
                  <a:moveTo>
                    <a:pt x="696" y="12"/>
                  </a:moveTo>
                  <a:cubicBezTo>
                    <a:pt x="696" y="12"/>
                    <a:pt x="415" y="125"/>
                    <a:pt x="0" y="0"/>
                  </a:cubicBezTo>
                  <a:cubicBezTo>
                    <a:pt x="127" y="47"/>
                    <a:pt x="393" y="120"/>
                    <a:pt x="69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39">
              <a:extLst>
                <a:ext uri="{FF2B5EF4-FFF2-40B4-BE49-F238E27FC236}">
                  <a16:creationId xmlns:a16="http://schemas.microsoft.com/office/drawing/2014/main" xmlns="" id="{2A4EFBD1-D539-4268-9994-AB1646D78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" y="1039"/>
              <a:ext cx="940" cy="1549"/>
            </a:xfrm>
            <a:custGeom>
              <a:avLst/>
              <a:gdLst>
                <a:gd name="T0" fmla="*/ 398 w 398"/>
                <a:gd name="T1" fmla="*/ 0 h 656"/>
                <a:gd name="T2" fmla="*/ 0 w 398"/>
                <a:gd name="T3" fmla="*/ 656 h 656"/>
                <a:gd name="T4" fmla="*/ 398 w 398"/>
                <a:gd name="T5" fmla="*/ 0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8" h="656">
                  <a:moveTo>
                    <a:pt x="398" y="0"/>
                  </a:moveTo>
                  <a:cubicBezTo>
                    <a:pt x="398" y="0"/>
                    <a:pt x="127" y="196"/>
                    <a:pt x="0" y="656"/>
                  </a:cubicBezTo>
                  <a:cubicBezTo>
                    <a:pt x="30" y="510"/>
                    <a:pt x="106" y="253"/>
                    <a:pt x="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8" name="TextBox 11">
            <a:extLst>
              <a:ext uri="{FF2B5EF4-FFF2-40B4-BE49-F238E27FC236}">
                <a16:creationId xmlns:a16="http://schemas.microsoft.com/office/drawing/2014/main" xmlns="" id="{7C75B74D-E9E9-43D0-A5C4-72677A03AC5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536848" y="4489997"/>
            <a:ext cx="236547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8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Совет ветеранов</a:t>
            </a:r>
            <a:r>
              <a:rPr lang="zh-CN" altLang="en-US" sz="18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    </a:t>
            </a:r>
            <a:endParaRPr lang="en-US" altLang="zh-CN" sz="1800" b="1" kern="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0" name="TextBox 11">
            <a:extLst>
              <a:ext uri="{FF2B5EF4-FFF2-40B4-BE49-F238E27FC236}">
                <a16:creationId xmlns:a16="http://schemas.microsoft.com/office/drawing/2014/main" xmlns="" id="{3B3D67A8-D400-43B5-A6FF-EBCC6AD469B4}"/>
              </a:ext>
            </a:extLst>
          </p:cNvPr>
          <p:cNvSpPr txBox="1">
            <a:spLocks noChangeArrowheads="1"/>
          </p:cNvSpPr>
          <p:nvPr/>
        </p:nvSpPr>
        <p:spPr bwMode="auto">
          <a:xfrm rot="17918410" flipH="1">
            <a:off x="2525953" y="3061256"/>
            <a:ext cx="2266307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Клуб «Наставник»</a:t>
            </a:r>
            <a:endParaRPr lang="en-US" altLang="zh-CN" sz="1600" b="1" kern="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1" name="TextBox 11">
            <a:extLst>
              <a:ext uri="{FF2B5EF4-FFF2-40B4-BE49-F238E27FC236}">
                <a16:creationId xmlns:a16="http://schemas.microsoft.com/office/drawing/2014/main" xmlns="" id="{BF72C36C-6675-49EC-BDC0-D7D6B18D9A14}"/>
              </a:ext>
            </a:extLst>
          </p:cNvPr>
          <p:cNvSpPr txBox="1">
            <a:spLocks noChangeArrowheads="1"/>
          </p:cNvSpPr>
          <p:nvPr/>
        </p:nvSpPr>
        <p:spPr bwMode="auto">
          <a:xfrm rot="3601939" flipH="1">
            <a:off x="4376520" y="2885727"/>
            <a:ext cx="2273202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Совет молодых педагогов</a:t>
            </a:r>
            <a:endParaRPr lang="en-US" altLang="zh-CN" sz="1600" b="1" kern="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1681" name="Рисунок 71680">
            <a:extLst>
              <a:ext uri="{FF2B5EF4-FFF2-40B4-BE49-F238E27FC236}">
                <a16:creationId xmlns:a16="http://schemas.microsoft.com/office/drawing/2014/main" xmlns="" id="{7D1888DE-8E85-4D33-BF6F-0B73CC7FBE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467" y="3960944"/>
            <a:ext cx="1628645" cy="1221484"/>
          </a:xfrm>
          <a:prstGeom prst="rect">
            <a:avLst/>
          </a:prstGeom>
        </p:spPr>
      </p:pic>
      <p:pic>
        <p:nvPicPr>
          <p:cNvPr id="71684" name="Рисунок 71683">
            <a:extLst>
              <a:ext uri="{FF2B5EF4-FFF2-40B4-BE49-F238E27FC236}">
                <a16:creationId xmlns:a16="http://schemas.microsoft.com/office/drawing/2014/main" xmlns="" id="{00B916A5-7350-40F0-833E-331B3D4834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72259" y="4785219"/>
            <a:ext cx="1222862" cy="163048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33D2E98-E1E3-402B-9C66-D4F9A4652B0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515" y="5027404"/>
            <a:ext cx="1623634" cy="1382200"/>
          </a:xfrm>
          <a:prstGeom prst="rect">
            <a:avLst/>
          </a:prstGeom>
        </p:spPr>
      </p:pic>
      <p:pic>
        <p:nvPicPr>
          <p:cNvPr id="71686" name="Рисунок 71685">
            <a:extLst>
              <a:ext uri="{FF2B5EF4-FFF2-40B4-BE49-F238E27FC236}">
                <a16:creationId xmlns:a16="http://schemas.microsoft.com/office/drawing/2014/main" xmlns="" id="{A2CB6CB1-B6E1-4F75-9951-87FD24418A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04410" y="851626"/>
            <a:ext cx="1222862" cy="1630482"/>
          </a:xfrm>
          <a:prstGeom prst="rect">
            <a:avLst/>
          </a:prstGeom>
        </p:spPr>
      </p:pic>
      <p:pic>
        <p:nvPicPr>
          <p:cNvPr id="71688" name="Рисунок 71687">
            <a:extLst>
              <a:ext uri="{FF2B5EF4-FFF2-40B4-BE49-F238E27FC236}">
                <a16:creationId xmlns:a16="http://schemas.microsoft.com/office/drawing/2014/main" xmlns="" id="{8B44EA4D-A127-4FCE-9C29-A04534BC2D4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35894" y="2383187"/>
            <a:ext cx="1708930" cy="1281698"/>
          </a:xfrm>
          <a:prstGeom prst="rect">
            <a:avLst/>
          </a:prstGeom>
        </p:spPr>
      </p:pic>
      <p:pic>
        <p:nvPicPr>
          <p:cNvPr id="71690" name="Рисунок 71689">
            <a:extLst>
              <a:ext uri="{FF2B5EF4-FFF2-40B4-BE49-F238E27FC236}">
                <a16:creationId xmlns:a16="http://schemas.microsoft.com/office/drawing/2014/main" xmlns="" id="{12F4F55B-A6C5-4479-A605-7AE2F104B41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4" y="1361024"/>
            <a:ext cx="1569360" cy="1174314"/>
          </a:xfrm>
          <a:prstGeom prst="rect">
            <a:avLst/>
          </a:prstGeom>
        </p:spPr>
      </p:pic>
      <p:pic>
        <p:nvPicPr>
          <p:cNvPr id="71692" name="Рисунок 71691">
            <a:extLst>
              <a:ext uri="{FF2B5EF4-FFF2-40B4-BE49-F238E27FC236}">
                <a16:creationId xmlns:a16="http://schemas.microsoft.com/office/drawing/2014/main" xmlns="" id="{80455911-6837-43CA-AD66-3B9735FAA42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670" y="1033894"/>
            <a:ext cx="1595463" cy="1193847"/>
          </a:xfrm>
          <a:prstGeom prst="rect">
            <a:avLst/>
          </a:prstGeom>
        </p:spPr>
      </p:pic>
      <p:pic>
        <p:nvPicPr>
          <p:cNvPr id="71708" name="Рисунок 71707">
            <a:extLst>
              <a:ext uri="{FF2B5EF4-FFF2-40B4-BE49-F238E27FC236}">
                <a16:creationId xmlns:a16="http://schemas.microsoft.com/office/drawing/2014/main" xmlns="" id="{674A4C87-5CDC-4B92-ADCD-0209028CDF2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670" y="5237182"/>
            <a:ext cx="1684062" cy="126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44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0E7D9E-8001-46C6-97E5-7674D6BD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8900" y="3960563"/>
            <a:ext cx="5740091" cy="472887"/>
          </a:xfrm>
          <a:solidFill>
            <a:schemeClr val="bg1">
              <a:alpha val="78000"/>
            </a:schemeClr>
          </a:solidFill>
        </p:spPr>
        <p:txBody>
          <a:bodyPr/>
          <a:lstStyle/>
          <a:p>
            <a:pPr algn="ctr"/>
            <a:r>
              <a:rPr lang="ru-RU" sz="2400" b="1" cap="all" dirty="0">
                <a:solidFill>
                  <a:srgbClr val="146629"/>
                </a:solidFill>
                <a:latin typeface="Bahnschrift SemiBold" panose="020B0502040204020203" pitchFamily="34" charset="0"/>
                <a:ea typeface="+mn-ea"/>
                <a:cs typeface="+mn-cs"/>
              </a:rPr>
              <a:t>ДОХОДЫ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208E13B2-9EC3-4E54-9293-C4FA20A30941}"/>
              </a:ext>
            </a:extLst>
          </p:cNvPr>
          <p:cNvGraphicFramePr/>
          <p:nvPr>
            <p:extLst/>
          </p:nvPr>
        </p:nvGraphicFramePr>
        <p:xfrm>
          <a:off x="-566854" y="171481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E17D40-4FD7-45A8-8327-CEB31397819F}"/>
              </a:ext>
            </a:extLst>
          </p:cNvPr>
          <p:cNvSpPr txBox="1"/>
          <p:nvPr/>
        </p:nvSpPr>
        <p:spPr>
          <a:xfrm>
            <a:off x="2114941" y="3205523"/>
            <a:ext cx="966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294651"/>
                </a:solidFill>
                <a:latin typeface="Bahnschrift Light Condensed" panose="020B0502040204020203" pitchFamily="34" charset="0"/>
              </a:rPr>
              <a:t>1%*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1B1DE4-528F-40DA-9CD2-452C31FBA72C}"/>
              </a:ext>
            </a:extLst>
          </p:cNvPr>
          <p:cNvSpPr txBox="1"/>
          <p:nvPr/>
        </p:nvSpPr>
        <p:spPr>
          <a:xfrm>
            <a:off x="4775511" y="2070017"/>
            <a:ext cx="2833604" cy="830997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20% Вышестоящие организации</a:t>
            </a:r>
          </a:p>
        </p:txBody>
      </p:sp>
      <p:cxnSp>
        <p:nvCxnSpPr>
          <p:cNvPr id="7" name="Соединитель: уступ 6">
            <a:extLst>
              <a:ext uri="{FF2B5EF4-FFF2-40B4-BE49-F238E27FC236}">
                <a16:creationId xmlns:a16="http://schemas.microsoft.com/office/drawing/2014/main" xmlns="" id="{CAD8D428-7D86-46D3-991B-91E779812AB6}"/>
              </a:ext>
            </a:extLst>
          </p:cNvPr>
          <p:cNvCxnSpPr/>
          <p:nvPr/>
        </p:nvCxnSpPr>
        <p:spPr>
          <a:xfrm flipV="1">
            <a:off x="3403909" y="2354302"/>
            <a:ext cx="1371602" cy="183995"/>
          </a:xfrm>
          <a:prstGeom prst="bentConnector3">
            <a:avLst/>
          </a:prstGeom>
          <a:ln>
            <a:solidFill>
              <a:srgbClr val="7397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оединитель: уступ 7">
            <a:extLst>
              <a:ext uri="{FF2B5EF4-FFF2-40B4-BE49-F238E27FC236}">
                <a16:creationId xmlns:a16="http://schemas.microsoft.com/office/drawing/2014/main" xmlns="" id="{275AFB0A-D8C9-4347-A8BA-91E865C07247}"/>
              </a:ext>
            </a:extLst>
          </p:cNvPr>
          <p:cNvCxnSpPr>
            <a:cxnSpLocks/>
          </p:cNvCxnSpPr>
          <p:nvPr/>
        </p:nvCxnSpPr>
        <p:spPr>
          <a:xfrm flipV="1">
            <a:off x="3694744" y="4105771"/>
            <a:ext cx="1331732" cy="40629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8DBEDEF-FD67-422B-8D84-CA51D2FC4D87}"/>
              </a:ext>
            </a:extLst>
          </p:cNvPr>
          <p:cNvSpPr txBox="1"/>
          <p:nvPr/>
        </p:nvSpPr>
        <p:spPr>
          <a:xfrm>
            <a:off x="171515" y="1882415"/>
            <a:ext cx="143957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</a:schemeClr>
                </a:solidFill>
                <a:latin typeface="Bahnschrift Light" panose="020B0502040204020203" pitchFamily="34" charset="0"/>
              </a:rPr>
              <a:t>40% ППО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BDE3CE6-C944-463F-AED2-D6E3CCCCDA39}"/>
              </a:ext>
            </a:extLst>
          </p:cNvPr>
          <p:cNvSpPr txBox="1"/>
          <p:nvPr/>
        </p:nvSpPr>
        <p:spPr>
          <a:xfrm>
            <a:off x="5191429" y="3332481"/>
            <a:ext cx="2755403" cy="1569660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40% </a:t>
            </a:r>
            <a:r>
              <a:rPr lang="ru-RU" sz="2400" b="1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ТюмГО</a:t>
            </a:r>
            <a:r>
              <a:rPr lang="ru-RU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Общероссийского Профсоюза образования</a:t>
            </a:r>
          </a:p>
        </p:txBody>
      </p:sp>
      <p:cxnSp>
        <p:nvCxnSpPr>
          <p:cNvPr id="18" name="Соединитель: уступ 17">
            <a:extLst>
              <a:ext uri="{FF2B5EF4-FFF2-40B4-BE49-F238E27FC236}">
                <a16:creationId xmlns:a16="http://schemas.microsoft.com/office/drawing/2014/main" xmlns="" id="{1F427EC7-378A-4BA2-B2D0-677833A98180}"/>
              </a:ext>
            </a:extLst>
          </p:cNvPr>
          <p:cNvCxnSpPr>
            <a:cxnSpLocks/>
          </p:cNvCxnSpPr>
          <p:nvPr/>
        </p:nvCxnSpPr>
        <p:spPr>
          <a:xfrm>
            <a:off x="311700" y="2322610"/>
            <a:ext cx="1127205" cy="383684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9B4ABE-FC23-4E89-BA66-9D5BD78B9F0B}"/>
              </a:ext>
            </a:extLst>
          </p:cNvPr>
          <p:cNvSpPr txBox="1"/>
          <p:nvPr/>
        </p:nvSpPr>
        <p:spPr>
          <a:xfrm>
            <a:off x="4259367" y="5331322"/>
            <a:ext cx="46195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tx2"/>
                </a:solidFill>
              </a:rPr>
              <a:t>* ст. 56 Устава Профессионального союза работников народного образования и науки Российской Федерации (утвержден </a:t>
            </a:r>
            <a:r>
              <a:rPr lang="en-US" sz="1050" dirty="0">
                <a:solidFill>
                  <a:schemeClr val="tx2"/>
                </a:solidFill>
              </a:rPr>
              <a:t>VIII </a:t>
            </a:r>
            <a:r>
              <a:rPr lang="ru-RU" sz="1050" dirty="0">
                <a:solidFill>
                  <a:schemeClr val="tx2"/>
                </a:solidFill>
              </a:rPr>
              <a:t>Съездом Профсоюза от 14 октября 2020 года)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D1FDC9F-9900-491B-A203-974D8A11C7C9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1254839" y="301978"/>
            <a:ext cx="7543273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ru-RU" sz="2800" b="1" dirty="0"/>
              <a:t>Профсоюзный </a:t>
            </a:r>
            <a:r>
              <a:rPr lang="ru-RU" sz="2800" b="1" dirty="0" smtClean="0"/>
              <a:t>бюджет</a:t>
            </a:r>
            <a:endParaRPr lang="en-US" alt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30385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0E7D9E-8001-46C6-97E5-7674D6BD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1248" y="1106038"/>
            <a:ext cx="5740091" cy="472887"/>
          </a:xfrm>
          <a:solidFill>
            <a:schemeClr val="bg1">
              <a:alpha val="78000"/>
            </a:schemeClr>
          </a:solidFill>
        </p:spPr>
        <p:txBody>
          <a:bodyPr/>
          <a:lstStyle/>
          <a:p>
            <a:pPr algn="r"/>
            <a:r>
              <a:rPr lang="ru-RU" sz="2400" b="1" cap="all" dirty="0">
                <a:solidFill>
                  <a:srgbClr val="146629"/>
                </a:solidFill>
                <a:latin typeface="Bahnschrift SemiBold" panose="020B0502040204020203" pitchFamily="34" charset="0"/>
                <a:ea typeface="+mn-ea"/>
                <a:cs typeface="+mn-cs"/>
              </a:rPr>
              <a:t>РАСХОДЫ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208E13B2-9EC3-4E54-9293-C4FA20A30941}"/>
              </a:ext>
            </a:extLst>
          </p:cNvPr>
          <p:cNvGraphicFramePr/>
          <p:nvPr>
            <p:extLst/>
          </p:nvPr>
        </p:nvGraphicFramePr>
        <p:xfrm>
          <a:off x="1288077" y="1697026"/>
          <a:ext cx="6786491" cy="4213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1B1DE4-528F-40DA-9CD2-452C31FBA72C}"/>
              </a:ext>
            </a:extLst>
          </p:cNvPr>
          <p:cNvSpPr txBox="1"/>
          <p:nvPr/>
        </p:nvSpPr>
        <p:spPr>
          <a:xfrm>
            <a:off x="149481" y="3219761"/>
            <a:ext cx="2523227" cy="1200329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20% Вышестоящие организации</a:t>
            </a:r>
          </a:p>
        </p:txBody>
      </p:sp>
      <p:cxnSp>
        <p:nvCxnSpPr>
          <p:cNvPr id="7" name="Соединитель: уступ 6">
            <a:extLst>
              <a:ext uri="{FF2B5EF4-FFF2-40B4-BE49-F238E27FC236}">
                <a16:creationId xmlns:a16="http://schemas.microsoft.com/office/drawing/2014/main" xmlns="" id="{CAD8D428-7D86-46D3-991B-91E779812AB6}"/>
              </a:ext>
            </a:extLst>
          </p:cNvPr>
          <p:cNvCxnSpPr/>
          <p:nvPr/>
        </p:nvCxnSpPr>
        <p:spPr>
          <a:xfrm flipV="1">
            <a:off x="2264294" y="2236893"/>
            <a:ext cx="1371602" cy="183995"/>
          </a:xfrm>
          <a:prstGeom prst="bentConnector3">
            <a:avLst/>
          </a:prstGeom>
          <a:ln>
            <a:solidFill>
              <a:srgbClr val="0E29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оединитель: уступ 7">
            <a:extLst>
              <a:ext uri="{FF2B5EF4-FFF2-40B4-BE49-F238E27FC236}">
                <a16:creationId xmlns:a16="http://schemas.microsoft.com/office/drawing/2014/main" xmlns="" id="{275AFB0A-D8C9-4347-A8BA-91E865C07247}"/>
              </a:ext>
            </a:extLst>
          </p:cNvPr>
          <p:cNvCxnSpPr>
            <a:cxnSpLocks/>
          </p:cNvCxnSpPr>
          <p:nvPr/>
        </p:nvCxnSpPr>
        <p:spPr>
          <a:xfrm flipV="1">
            <a:off x="2603583" y="5502302"/>
            <a:ext cx="1331732" cy="406292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8DBEDEF-FD67-422B-8D84-CA51D2FC4D87}"/>
              </a:ext>
            </a:extLst>
          </p:cNvPr>
          <p:cNvSpPr txBox="1"/>
          <p:nvPr/>
        </p:nvSpPr>
        <p:spPr>
          <a:xfrm>
            <a:off x="1069432" y="1052736"/>
            <a:ext cx="32430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</a:schemeClr>
                </a:solidFill>
                <a:latin typeface="Bahnschrift Light" panose="020B0502040204020203" pitchFamily="34" charset="0"/>
              </a:rPr>
              <a:t>12,8% 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Расходы на обеспечение деятельности организации </a:t>
            </a:r>
            <a:endParaRPr lang="ru-RU" sz="24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BDE3CE6-C944-463F-AED2-D6E3CCCCDA39}"/>
              </a:ext>
            </a:extLst>
          </p:cNvPr>
          <p:cNvSpPr txBox="1"/>
          <p:nvPr/>
        </p:nvSpPr>
        <p:spPr>
          <a:xfrm>
            <a:off x="1024509" y="5085184"/>
            <a:ext cx="27554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Bahnschrift SemiBold" panose="020B0502040204020203" pitchFamily="34" charset="0"/>
              </a:rPr>
              <a:t>3,9% Премирование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D1FDC9F-9900-491B-A203-974D8A11C7C9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1187624" y="450057"/>
            <a:ext cx="7543273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ru-RU" sz="2800" b="1" dirty="0"/>
              <a:t>Профсоюзный бюджет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Manrope ExtraBold" pitchFamily="2" charset="0"/>
                <a:ea typeface="Roboto" panose="02000000000000000000" pitchFamily="2" charset="0"/>
              </a:rPr>
              <a:t/>
            </a:r>
            <a:b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Manrope ExtraBold" pitchFamily="2" charset="0"/>
                <a:ea typeface="Roboto" panose="02000000000000000000" pitchFamily="2" charset="0"/>
              </a:rPr>
            </a:br>
            <a:endParaRPr lang="en-US" alt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3" name="Соединитель: уступ 12">
            <a:extLst>
              <a:ext uri="{FF2B5EF4-FFF2-40B4-BE49-F238E27FC236}">
                <a16:creationId xmlns:a16="http://schemas.microsoft.com/office/drawing/2014/main" xmlns="" id="{75A9FBFB-67E4-4CD7-A30F-705B0D5EE4D3}"/>
              </a:ext>
            </a:extLst>
          </p:cNvPr>
          <p:cNvCxnSpPr>
            <a:cxnSpLocks/>
          </p:cNvCxnSpPr>
          <p:nvPr/>
        </p:nvCxnSpPr>
        <p:spPr>
          <a:xfrm flipV="1">
            <a:off x="1583872" y="4041321"/>
            <a:ext cx="1331732" cy="406292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3A83469-58FF-4DC3-83B3-A61E4B1D5282}"/>
              </a:ext>
            </a:extLst>
          </p:cNvPr>
          <p:cNvSpPr txBox="1"/>
          <p:nvPr/>
        </p:nvSpPr>
        <p:spPr>
          <a:xfrm>
            <a:off x="6689937" y="1825751"/>
            <a:ext cx="2523227" cy="830997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Bahnschrift SemiBold" panose="020B0502040204020203" pitchFamily="34" charset="0"/>
              </a:rPr>
              <a:t>41,2% Целевые мероприятия</a:t>
            </a:r>
          </a:p>
        </p:txBody>
      </p:sp>
      <p:cxnSp>
        <p:nvCxnSpPr>
          <p:cNvPr id="17" name="Соединитель: уступ 16">
            <a:extLst>
              <a:ext uri="{FF2B5EF4-FFF2-40B4-BE49-F238E27FC236}">
                <a16:creationId xmlns:a16="http://schemas.microsoft.com/office/drawing/2014/main" xmlns="" id="{C15A758B-35C4-4F2B-959A-A7EEDEE6D24E}"/>
              </a:ext>
            </a:extLst>
          </p:cNvPr>
          <p:cNvCxnSpPr>
            <a:cxnSpLocks/>
          </p:cNvCxnSpPr>
          <p:nvPr/>
        </p:nvCxnSpPr>
        <p:spPr>
          <a:xfrm flipV="1">
            <a:off x="6024071" y="2656748"/>
            <a:ext cx="1331732" cy="406292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022F629-64C9-4E5B-B525-1C5886B5E8AA}"/>
              </a:ext>
            </a:extLst>
          </p:cNvPr>
          <p:cNvSpPr txBox="1"/>
          <p:nvPr/>
        </p:nvSpPr>
        <p:spPr>
          <a:xfrm>
            <a:off x="5694425" y="5282969"/>
            <a:ext cx="31805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DB9E25"/>
                </a:solidFill>
                <a:latin typeface="Bahnschrift SemiBold" panose="020B0502040204020203" pitchFamily="34" charset="0"/>
              </a:rPr>
              <a:t>4,6% Материальная помощь</a:t>
            </a:r>
          </a:p>
        </p:txBody>
      </p:sp>
      <p:cxnSp>
        <p:nvCxnSpPr>
          <p:cNvPr id="20" name="Соединитель: уступ 19">
            <a:extLst>
              <a:ext uri="{FF2B5EF4-FFF2-40B4-BE49-F238E27FC236}">
                <a16:creationId xmlns:a16="http://schemas.microsoft.com/office/drawing/2014/main" xmlns="" id="{B4413DEC-66D7-4B2E-B931-C12A3AC28EEE}"/>
              </a:ext>
            </a:extLst>
          </p:cNvPr>
          <p:cNvCxnSpPr>
            <a:cxnSpLocks/>
          </p:cNvCxnSpPr>
          <p:nvPr/>
        </p:nvCxnSpPr>
        <p:spPr>
          <a:xfrm>
            <a:off x="4580292" y="5746590"/>
            <a:ext cx="2109645" cy="37435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77AB4F8F-7CA9-4177-8C99-F20DB1374148}"/>
              </a:ext>
            </a:extLst>
          </p:cNvPr>
          <p:cNvSpPr txBox="1">
            <a:spLocks/>
          </p:cNvSpPr>
          <p:nvPr/>
        </p:nvSpPr>
        <p:spPr bwMode="black">
          <a:xfrm>
            <a:off x="3491879" y="3525014"/>
            <a:ext cx="2304257" cy="70136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ru-RU" sz="2400" b="1" cap="all" dirty="0">
                <a:solidFill>
                  <a:srgbClr val="146629"/>
                </a:solidFill>
                <a:latin typeface="Bahnschrift SemiBold" panose="020B0502040204020203" pitchFamily="34" charset="0"/>
                <a:ea typeface="+mn-ea"/>
                <a:cs typeface="+mn-cs"/>
              </a:rPr>
              <a:t>РАСХОДЫ</a:t>
            </a:r>
          </a:p>
          <a:p>
            <a:pPr algn="ctr"/>
            <a:r>
              <a:rPr lang="ru-RU" sz="2400" b="1" cap="all" dirty="0">
                <a:solidFill>
                  <a:srgbClr val="146629"/>
                </a:solidFill>
                <a:latin typeface="Bahnschrift SemiBold" panose="020B0502040204020203" pitchFamily="34" charset="0"/>
                <a:ea typeface="+mn-ea"/>
                <a:cs typeface="+mn-cs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696599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/>
              <a:t>Профсоюзный бюджет</a:t>
            </a:r>
            <a:endParaRPr lang="en-US" altLang="ru-RU" sz="2800" b="1" dirty="0"/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ru-RU"/>
          </a:p>
        </p:txBody>
      </p:sp>
      <p:sp>
        <p:nvSpPr>
          <p:cNvPr id="70702" name="AutoShape 46"/>
          <p:cNvSpPr>
            <a:spLocks noChangeArrowheads="1"/>
          </p:cNvSpPr>
          <p:nvPr/>
        </p:nvSpPr>
        <p:spPr bwMode="ltGray">
          <a:xfrm rot="5400000">
            <a:off x="-2422526" y="1474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2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0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0703" name="AutoShape 47"/>
          <p:cNvSpPr>
            <a:spLocks noChangeArrowheads="1"/>
          </p:cNvSpPr>
          <p:nvPr/>
        </p:nvSpPr>
        <p:spPr bwMode="ltGray">
          <a:xfrm rot="5400000" flipH="1">
            <a:off x="-2016918" y="1910556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4"/>
                  <a:pt x="10856" y="10769"/>
                  <a:pt x="10856" y="10800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36000"/>
                </a:schemeClr>
              </a:gs>
              <a:gs pos="100000">
                <a:schemeClr val="hlink">
                  <a:gamma/>
                  <a:tint val="3372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E04B31E-5F88-4CBC-8C76-F62C877C2A5E}"/>
              </a:ext>
            </a:extLst>
          </p:cNvPr>
          <p:cNvSpPr txBox="1"/>
          <p:nvPr/>
        </p:nvSpPr>
        <p:spPr>
          <a:xfrm>
            <a:off x="-87912" y="3769461"/>
            <a:ext cx="14734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294651"/>
                </a:solidFill>
                <a:latin typeface="Bahnschrift Light Condensed" panose="020B0502040204020203" pitchFamily="34" charset="0"/>
              </a:rPr>
              <a:t>41,2%</a:t>
            </a:r>
          </a:p>
        </p:txBody>
      </p:sp>
      <p:sp>
        <p:nvSpPr>
          <p:cNvPr id="49" name="Google Shape;89;p14">
            <a:extLst>
              <a:ext uri="{FF2B5EF4-FFF2-40B4-BE49-F238E27FC236}">
                <a16:creationId xmlns:a16="http://schemas.microsoft.com/office/drawing/2014/main" xmlns="" id="{B9C94C6B-5C43-4CAA-BAF5-655B6AC2FC48}"/>
              </a:ext>
            </a:extLst>
          </p:cNvPr>
          <p:cNvSpPr txBox="1">
            <a:spLocks/>
          </p:cNvSpPr>
          <p:nvPr/>
        </p:nvSpPr>
        <p:spPr bwMode="black">
          <a:xfrm>
            <a:off x="-35338" y="3160491"/>
            <a:ext cx="2036505" cy="135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sz="1800" b="1" cap="all" dirty="0">
                <a:solidFill>
                  <a:srgbClr val="294651"/>
                </a:solidFill>
                <a:latin typeface="Bahnschrift SemiBold" panose="020B0502040204020203" pitchFamily="34" charset="0"/>
                <a:ea typeface="+mn-ea"/>
                <a:cs typeface="+mn-cs"/>
              </a:rPr>
              <a:t>Целевые</a:t>
            </a:r>
            <a:r>
              <a:rPr lang="ru-RU" sz="1400" b="1" dirty="0"/>
              <a:t> </a:t>
            </a:r>
            <a:r>
              <a:rPr lang="ru-RU" sz="1800" b="1" cap="all" dirty="0">
                <a:solidFill>
                  <a:srgbClr val="294651"/>
                </a:solidFill>
                <a:latin typeface="Bahnschrift SemiBold" panose="020B0502040204020203" pitchFamily="34" charset="0"/>
                <a:ea typeface="+mn-ea"/>
                <a:cs typeface="+mn-cs"/>
              </a:rPr>
              <a:t>мероприятия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E4C23193-C793-428E-9B51-DF925C693F8A}"/>
              </a:ext>
            </a:extLst>
          </p:cNvPr>
          <p:cNvGrpSpPr/>
          <p:nvPr/>
        </p:nvGrpSpPr>
        <p:grpSpPr>
          <a:xfrm>
            <a:off x="1218342" y="1901226"/>
            <a:ext cx="4473320" cy="779394"/>
            <a:chOff x="1227842" y="1341094"/>
            <a:chExt cx="4972360" cy="793581"/>
          </a:xfrm>
        </p:grpSpPr>
        <p:sp>
          <p:nvSpPr>
            <p:cNvPr id="70708" name="AutoShape 52"/>
            <p:cNvSpPr>
              <a:spLocks noChangeArrowheads="1"/>
            </p:cNvSpPr>
            <p:nvPr/>
          </p:nvSpPr>
          <p:spPr bwMode="gray">
            <a:xfrm>
              <a:off x="2804219" y="1431906"/>
              <a:ext cx="3395983" cy="508000"/>
            </a:xfrm>
            <a:prstGeom prst="roundRect">
              <a:avLst>
                <a:gd name="adj" fmla="val 50000"/>
              </a:avLst>
            </a:prstGeom>
            <a:noFill/>
            <a:ln w="3175" algn="ctr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tint val="0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ru-RU" b="1" dirty="0">
                  <a:solidFill>
                    <a:srgbClr val="00B050"/>
                  </a:solidFill>
                  <a:latin typeface="Bahnschrift SemiBold" panose="020B0502040204020203" pitchFamily="34" charset="0"/>
                </a:rPr>
                <a:t>Обучение кадров и актива</a:t>
              </a:r>
            </a:p>
          </p:txBody>
        </p:sp>
        <p:grpSp>
          <p:nvGrpSpPr>
            <p:cNvPr id="70709" name="Group 53"/>
            <p:cNvGrpSpPr>
              <a:grpSpLocks/>
            </p:cNvGrpSpPr>
            <p:nvPr/>
          </p:nvGrpSpPr>
          <p:grpSpPr bwMode="auto">
            <a:xfrm>
              <a:off x="1227842" y="1341094"/>
              <a:ext cx="896214" cy="793581"/>
              <a:chOff x="2254" y="1856"/>
              <a:chExt cx="1262" cy="1264"/>
            </a:xfrm>
          </p:grpSpPr>
          <p:sp>
            <p:nvSpPr>
              <p:cNvPr id="70712" name="Oval 56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70714" name="Oval 58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ln>
                <a:solidFill>
                  <a:srgbClr val="A7344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70715" name="Oval 59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401B2E2F-317B-4B5A-A047-5FFC1F4CCF86}"/>
                </a:ext>
              </a:extLst>
            </p:cNvPr>
            <p:cNvSpPr txBox="1"/>
            <p:nvPr/>
          </p:nvSpPr>
          <p:spPr>
            <a:xfrm>
              <a:off x="2090095" y="1480326"/>
              <a:ext cx="10309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dirty="0">
                  <a:solidFill>
                    <a:srgbClr val="00B050"/>
                  </a:solidFill>
                  <a:latin typeface="Arial"/>
                </a:rPr>
                <a:t>1,6%</a:t>
              </a:r>
              <a:endParaRPr lang="ru-RU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3CE6B493-0029-4414-BAEF-4639CCE1E58B}"/>
              </a:ext>
            </a:extLst>
          </p:cNvPr>
          <p:cNvGrpSpPr/>
          <p:nvPr/>
        </p:nvGrpSpPr>
        <p:grpSpPr>
          <a:xfrm>
            <a:off x="514836" y="1328961"/>
            <a:ext cx="7169184" cy="725711"/>
            <a:chOff x="1181410" y="1623073"/>
            <a:chExt cx="7486794" cy="793581"/>
          </a:xfrm>
        </p:grpSpPr>
        <p:sp>
          <p:nvSpPr>
            <p:cNvPr id="70707" name="AutoShape 51"/>
            <p:cNvSpPr>
              <a:spLocks noChangeArrowheads="1"/>
            </p:cNvSpPr>
            <p:nvPr/>
          </p:nvSpPr>
          <p:spPr bwMode="gray">
            <a:xfrm>
              <a:off x="2753445" y="1707980"/>
              <a:ext cx="5914759" cy="508000"/>
            </a:xfrm>
            <a:prstGeom prst="roundRect">
              <a:avLst>
                <a:gd name="adj" fmla="val 50000"/>
              </a:avLst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hlink">
                          <a:gamma/>
                          <a:tint val="0"/>
                          <a:invGamma/>
                        </a:schemeClr>
                      </a:gs>
                      <a:gs pos="100000">
                        <a:schemeClr val="hlink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ru-RU" altLang="ru-RU" b="1" dirty="0">
                  <a:solidFill>
                    <a:srgbClr val="0070C0"/>
                  </a:solidFill>
                  <a:cs typeface="Arial" panose="020B0604020202020204" pitchFamily="34" charset="0"/>
                </a:rPr>
                <a:t>Информационно-пропагандистская работа</a:t>
              </a:r>
              <a:endParaRPr lang="en-US" altLang="ru-RU" b="1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53" name="Group 53">
              <a:extLst>
                <a:ext uri="{FF2B5EF4-FFF2-40B4-BE49-F238E27FC236}">
                  <a16:creationId xmlns:a16="http://schemas.microsoft.com/office/drawing/2014/main" xmlns="" id="{CE92F124-D893-4BE8-9E4F-68C1AF86A0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1410" y="1623073"/>
              <a:ext cx="896214" cy="793581"/>
              <a:chOff x="2254" y="1856"/>
              <a:chExt cx="1262" cy="1264"/>
            </a:xfrm>
          </p:grpSpPr>
          <p:sp>
            <p:nvSpPr>
              <p:cNvPr id="54" name="Oval 56">
                <a:extLst>
                  <a:ext uri="{FF2B5EF4-FFF2-40B4-BE49-F238E27FC236}">
                    <a16:creationId xmlns:a16="http://schemas.microsoft.com/office/drawing/2014/main" xmlns="" id="{ED6A4AB3-18F0-471A-AD4C-DC1B4D7E21C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55" name="Oval 57">
                <a:extLst>
                  <a:ext uri="{FF2B5EF4-FFF2-40B4-BE49-F238E27FC236}">
                    <a16:creationId xmlns:a16="http://schemas.microsoft.com/office/drawing/2014/main" xmlns="" id="{EA5019AB-41E5-4B93-9913-E816944A93C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56" name="Oval 58">
                <a:extLst>
                  <a:ext uri="{FF2B5EF4-FFF2-40B4-BE49-F238E27FC236}">
                    <a16:creationId xmlns:a16="http://schemas.microsoft.com/office/drawing/2014/main" xmlns="" id="{BFF2BB4B-72C7-4843-8DD8-FF676C73CA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57" name="Oval 59">
                <a:extLst>
                  <a:ext uri="{FF2B5EF4-FFF2-40B4-BE49-F238E27FC236}">
                    <a16:creationId xmlns:a16="http://schemas.microsoft.com/office/drawing/2014/main" xmlns="" id="{A8D1CEE2-34FF-44A2-82F2-7E1337FE715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174F019E-AAAE-4F00-9F1B-8C6FAD2FD1F3}"/>
                </a:ext>
              </a:extLst>
            </p:cNvPr>
            <p:cNvSpPr txBox="1"/>
            <p:nvPr/>
          </p:nvSpPr>
          <p:spPr>
            <a:xfrm>
              <a:off x="2029283" y="1729254"/>
              <a:ext cx="4702628" cy="437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0070C0"/>
                  </a:solidFill>
                  <a:latin typeface="Arial"/>
                </a:rPr>
                <a:t>0,8%</a:t>
              </a:r>
              <a:endParaRPr lang="ru-RU" sz="20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xmlns="" id="{15DAED30-5F28-44A3-8846-02771F31BF17}"/>
              </a:ext>
            </a:extLst>
          </p:cNvPr>
          <p:cNvGrpSpPr/>
          <p:nvPr/>
        </p:nvGrpSpPr>
        <p:grpSpPr>
          <a:xfrm>
            <a:off x="1365483" y="5037971"/>
            <a:ext cx="4464386" cy="793581"/>
            <a:chOff x="1227842" y="1341094"/>
            <a:chExt cx="5309513" cy="793581"/>
          </a:xfrm>
        </p:grpSpPr>
        <p:sp>
          <p:nvSpPr>
            <p:cNvPr id="63" name="AutoShape 52">
              <a:extLst>
                <a:ext uri="{FF2B5EF4-FFF2-40B4-BE49-F238E27FC236}">
                  <a16:creationId xmlns:a16="http://schemas.microsoft.com/office/drawing/2014/main" xmlns="" id="{EA937867-671C-46F7-8D02-C4359334034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78479" y="1391711"/>
              <a:ext cx="3458876" cy="508000"/>
            </a:xfrm>
            <a:prstGeom prst="roundRect">
              <a:avLst>
                <a:gd name="adj" fmla="val 50000"/>
              </a:avLst>
            </a:prstGeom>
            <a:noFill/>
            <a:ln w="3175" algn="ctr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tint val="0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ru-RU" b="1" dirty="0">
                  <a:solidFill>
                    <a:schemeClr val="accent2"/>
                  </a:solidFill>
                  <a:cs typeface="Arial" panose="020B0604020202020204" pitchFamily="34" charset="0"/>
                </a:rPr>
                <a:t>Работа с молодежью</a:t>
              </a:r>
            </a:p>
          </p:txBody>
        </p:sp>
        <p:grpSp>
          <p:nvGrpSpPr>
            <p:cNvPr id="64" name="Group 53">
              <a:extLst>
                <a:ext uri="{FF2B5EF4-FFF2-40B4-BE49-F238E27FC236}">
                  <a16:creationId xmlns:a16="http://schemas.microsoft.com/office/drawing/2014/main" xmlns="" id="{8F4E92EE-B41B-47FD-9EE1-E9D8E0BAE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7842" y="1341094"/>
              <a:ext cx="896214" cy="793581"/>
              <a:chOff x="2254" y="1856"/>
              <a:chExt cx="1262" cy="1264"/>
            </a:xfrm>
          </p:grpSpPr>
          <p:sp>
            <p:nvSpPr>
              <p:cNvPr id="66" name="Oval 56">
                <a:extLst>
                  <a:ext uri="{FF2B5EF4-FFF2-40B4-BE49-F238E27FC236}">
                    <a16:creationId xmlns:a16="http://schemas.microsoft.com/office/drawing/2014/main" xmlns="" id="{F9B50E13-3FDF-4061-A3E1-C9524D9E3EB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7" name="Oval 57">
                <a:extLst>
                  <a:ext uri="{FF2B5EF4-FFF2-40B4-BE49-F238E27FC236}">
                    <a16:creationId xmlns:a16="http://schemas.microsoft.com/office/drawing/2014/main" xmlns="" id="{FA927388-A7F5-4434-9AE9-68E9508325D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8" name="Oval 58">
                <a:extLst>
                  <a:ext uri="{FF2B5EF4-FFF2-40B4-BE49-F238E27FC236}">
                    <a16:creationId xmlns:a16="http://schemas.microsoft.com/office/drawing/2014/main" xmlns="" id="{139DB7B2-DBAF-4CA2-B9FA-4BA7618936F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69" name="Oval 59">
                <a:extLst>
                  <a:ext uri="{FF2B5EF4-FFF2-40B4-BE49-F238E27FC236}">
                    <a16:creationId xmlns:a16="http://schemas.microsoft.com/office/drawing/2014/main" xmlns="" id="{CD669AB0-7A1F-48F9-9427-4AC781B2A7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8C3D3221-1371-421F-ACD0-35B090451E06}"/>
                </a:ext>
              </a:extLst>
            </p:cNvPr>
            <p:cNvSpPr txBox="1"/>
            <p:nvPr/>
          </p:nvSpPr>
          <p:spPr>
            <a:xfrm>
              <a:off x="2214006" y="1494542"/>
              <a:ext cx="10309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chemeClr val="accent2"/>
                  </a:solidFill>
                  <a:latin typeface="Arial"/>
                </a:rPr>
                <a:t>0,7%</a:t>
              </a:r>
              <a:endParaRPr lang="ru-RU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xmlns="" id="{B28B7AFB-2610-4CCA-B25B-9222DC6A1845}"/>
              </a:ext>
            </a:extLst>
          </p:cNvPr>
          <p:cNvGrpSpPr/>
          <p:nvPr/>
        </p:nvGrpSpPr>
        <p:grpSpPr>
          <a:xfrm>
            <a:off x="587118" y="5767065"/>
            <a:ext cx="7140568" cy="715681"/>
            <a:chOff x="1227842" y="1341094"/>
            <a:chExt cx="7560058" cy="793581"/>
          </a:xfrm>
        </p:grpSpPr>
        <p:sp>
          <p:nvSpPr>
            <p:cNvPr id="71" name="AutoShape 52">
              <a:extLst>
                <a:ext uri="{FF2B5EF4-FFF2-40B4-BE49-F238E27FC236}">
                  <a16:creationId xmlns:a16="http://schemas.microsoft.com/office/drawing/2014/main" xmlns="" id="{A02A99A3-E2D9-4240-8682-6CCBBFB013A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74937" y="1529799"/>
              <a:ext cx="5812963" cy="508000"/>
            </a:xfrm>
            <a:prstGeom prst="roundRect">
              <a:avLst>
                <a:gd name="adj" fmla="val 50000"/>
              </a:avLst>
            </a:prstGeom>
            <a:noFill/>
            <a:ln w="3175" algn="ctr">
              <a:solidFill>
                <a:srgbClr val="A7344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tint val="0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ru-RU" b="1" dirty="0">
                  <a:solidFill>
                    <a:srgbClr val="A73441"/>
                  </a:solidFill>
                  <a:latin typeface="Bahnschrift SemiBold" panose="020B0502040204020203" pitchFamily="34" charset="0"/>
                </a:rPr>
                <a:t>Культурно-массовые и спортивные мероприятия</a:t>
              </a:r>
            </a:p>
          </p:txBody>
        </p:sp>
        <p:grpSp>
          <p:nvGrpSpPr>
            <p:cNvPr id="72" name="Group 53">
              <a:extLst>
                <a:ext uri="{FF2B5EF4-FFF2-40B4-BE49-F238E27FC236}">
                  <a16:creationId xmlns:a16="http://schemas.microsoft.com/office/drawing/2014/main" xmlns="" id="{B6025072-1BFB-47BB-BA24-83A204DDA4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7842" y="1341094"/>
              <a:ext cx="896214" cy="793581"/>
              <a:chOff x="2254" y="1856"/>
              <a:chExt cx="1262" cy="1264"/>
            </a:xfrm>
          </p:grpSpPr>
          <p:sp>
            <p:nvSpPr>
              <p:cNvPr id="74" name="Oval 56">
                <a:extLst>
                  <a:ext uri="{FF2B5EF4-FFF2-40B4-BE49-F238E27FC236}">
                    <a16:creationId xmlns:a16="http://schemas.microsoft.com/office/drawing/2014/main" xmlns="" id="{905ECBE6-23CB-4524-9DF1-2B7FAE326A2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ln>
                <a:solidFill>
                  <a:srgbClr val="A7344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75" name="Oval 57">
                <a:extLst>
                  <a:ext uri="{FF2B5EF4-FFF2-40B4-BE49-F238E27FC236}">
                    <a16:creationId xmlns:a16="http://schemas.microsoft.com/office/drawing/2014/main" xmlns="" id="{98A06F81-E9EB-48F4-8751-F7F70F04611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ln>
                <a:solidFill>
                  <a:srgbClr val="A7344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76" name="Oval 58">
                <a:extLst>
                  <a:ext uri="{FF2B5EF4-FFF2-40B4-BE49-F238E27FC236}">
                    <a16:creationId xmlns:a16="http://schemas.microsoft.com/office/drawing/2014/main" xmlns="" id="{6215F43E-40D5-4437-8B7A-4034730061E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ln>
                <a:solidFill>
                  <a:srgbClr val="A7344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77" name="Oval 59">
                <a:extLst>
                  <a:ext uri="{FF2B5EF4-FFF2-40B4-BE49-F238E27FC236}">
                    <a16:creationId xmlns:a16="http://schemas.microsoft.com/office/drawing/2014/main" xmlns="" id="{06BF5FE6-9AC6-445D-99F2-16A98A8674B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ln>
                <a:solidFill>
                  <a:srgbClr val="A7344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455A25DA-EDBD-4CA5-A4E4-E227867D35C2}"/>
                </a:ext>
              </a:extLst>
            </p:cNvPr>
            <p:cNvSpPr txBox="1"/>
            <p:nvPr/>
          </p:nvSpPr>
          <p:spPr>
            <a:xfrm>
              <a:off x="2266228" y="1640947"/>
              <a:ext cx="10309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A73441"/>
                  </a:solidFill>
                  <a:latin typeface="Bahnschrift SemiBold" panose="020B0502040204020203" pitchFamily="34" charset="0"/>
                </a:rPr>
                <a:t>32%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xmlns="" id="{A6770621-3613-4BA4-8E32-2AD8C6601BEC}"/>
              </a:ext>
            </a:extLst>
          </p:cNvPr>
          <p:cNvGrpSpPr/>
          <p:nvPr/>
        </p:nvGrpSpPr>
        <p:grpSpPr>
          <a:xfrm>
            <a:off x="1887377" y="3510112"/>
            <a:ext cx="6213016" cy="721014"/>
            <a:chOff x="1227842" y="1341094"/>
            <a:chExt cx="6336068" cy="793581"/>
          </a:xfrm>
        </p:grpSpPr>
        <p:sp>
          <p:nvSpPr>
            <p:cNvPr id="79" name="AutoShape 52">
              <a:extLst>
                <a:ext uri="{FF2B5EF4-FFF2-40B4-BE49-F238E27FC236}">
                  <a16:creationId xmlns:a16="http://schemas.microsoft.com/office/drawing/2014/main" xmlns="" id="{6D6729A1-90F0-47DA-82E4-07629E78CCE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8732" y="1418653"/>
              <a:ext cx="4715178" cy="508000"/>
            </a:xfrm>
            <a:prstGeom prst="roundRect">
              <a:avLst>
                <a:gd name="adj" fmla="val 50000"/>
              </a:avLst>
            </a:prstGeom>
            <a:noFill/>
            <a:ln w="3175" algn="ctr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tint val="0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ru-RU" b="1" dirty="0">
                  <a:solidFill>
                    <a:srgbClr val="DB9E25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Заседания, конференции, совещания</a:t>
              </a:r>
              <a:endParaRPr lang="ru-RU" b="1" dirty="0">
                <a:solidFill>
                  <a:srgbClr val="DB9E25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0" name="Group 53">
              <a:extLst>
                <a:ext uri="{FF2B5EF4-FFF2-40B4-BE49-F238E27FC236}">
                  <a16:creationId xmlns:a16="http://schemas.microsoft.com/office/drawing/2014/main" xmlns="" id="{7CC24EF7-46DB-411F-9AFD-8801EC7A60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7842" y="1341094"/>
              <a:ext cx="896214" cy="793581"/>
              <a:chOff x="2254" y="1856"/>
              <a:chExt cx="1262" cy="1264"/>
            </a:xfrm>
          </p:grpSpPr>
          <p:sp>
            <p:nvSpPr>
              <p:cNvPr id="82" name="Oval 56">
                <a:extLst>
                  <a:ext uri="{FF2B5EF4-FFF2-40B4-BE49-F238E27FC236}">
                    <a16:creationId xmlns:a16="http://schemas.microsoft.com/office/drawing/2014/main" xmlns="" id="{6A97EF20-2184-418B-A7EC-B94712CF201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83" name="Oval 57">
                <a:extLst>
                  <a:ext uri="{FF2B5EF4-FFF2-40B4-BE49-F238E27FC236}">
                    <a16:creationId xmlns:a16="http://schemas.microsoft.com/office/drawing/2014/main" xmlns="" id="{AB84AA6D-BCEA-4015-BFF5-416135E17D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84" name="Oval 58">
                <a:extLst>
                  <a:ext uri="{FF2B5EF4-FFF2-40B4-BE49-F238E27FC236}">
                    <a16:creationId xmlns:a16="http://schemas.microsoft.com/office/drawing/2014/main" xmlns="" id="{B572886A-BB46-4C6F-8BA7-2B55C021FA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85" name="Oval 59">
                <a:extLst>
                  <a:ext uri="{FF2B5EF4-FFF2-40B4-BE49-F238E27FC236}">
                    <a16:creationId xmlns:a16="http://schemas.microsoft.com/office/drawing/2014/main" xmlns="" id="{2AEA18BF-32B1-4845-BA4E-D8A6927862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22688A04-289A-4B83-84B7-D4655D337CD3}"/>
                </a:ext>
              </a:extLst>
            </p:cNvPr>
            <p:cNvSpPr txBox="1"/>
            <p:nvPr/>
          </p:nvSpPr>
          <p:spPr>
            <a:xfrm>
              <a:off x="2134247" y="1513362"/>
              <a:ext cx="10309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DB9E25"/>
                  </a:solidFill>
                  <a:latin typeface="Arial"/>
                </a:rPr>
                <a:t>0,8</a:t>
              </a:r>
              <a:r>
                <a:rPr lang="ru-RU" sz="1800" b="1" dirty="0">
                  <a:solidFill>
                    <a:srgbClr val="DB9E25"/>
                  </a:solidFill>
                  <a:latin typeface="Arial"/>
                </a:rPr>
                <a:t>%</a:t>
              </a:r>
              <a:endParaRPr lang="ru-RU" b="1" dirty="0">
                <a:solidFill>
                  <a:srgbClr val="DB9E25"/>
                </a:solidFill>
              </a:endParaRPr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xmlns="" id="{089E77A5-C5E7-4279-9651-5E8479DC67DD}"/>
              </a:ext>
            </a:extLst>
          </p:cNvPr>
          <p:cNvGrpSpPr/>
          <p:nvPr/>
        </p:nvGrpSpPr>
        <p:grpSpPr>
          <a:xfrm>
            <a:off x="1723362" y="2719203"/>
            <a:ext cx="4541768" cy="737662"/>
            <a:chOff x="1227842" y="1341094"/>
            <a:chExt cx="4771400" cy="793581"/>
          </a:xfrm>
        </p:grpSpPr>
        <p:sp>
          <p:nvSpPr>
            <p:cNvPr id="95" name="AutoShape 52">
              <a:extLst>
                <a:ext uri="{FF2B5EF4-FFF2-40B4-BE49-F238E27FC236}">
                  <a16:creationId xmlns:a16="http://schemas.microsoft.com/office/drawing/2014/main" xmlns="" id="{A16B5C9D-620C-4AA0-8EBC-5C51E543CBD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620" y="1400614"/>
              <a:ext cx="3209622" cy="508000"/>
            </a:xfrm>
            <a:prstGeom prst="roundRect">
              <a:avLst>
                <a:gd name="adj" fmla="val 50000"/>
              </a:avLst>
            </a:prstGeom>
            <a:noFill/>
            <a:ln w="3175" algn="ctr">
              <a:solidFill>
                <a:srgbClr val="A7344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tint val="0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ru-RU" b="1" dirty="0">
                  <a:solidFill>
                    <a:srgbClr val="A73441"/>
                  </a:solidFill>
                  <a:latin typeface="Bahnschrift SemiBold" panose="020B0502040204020203" pitchFamily="34" charset="0"/>
                </a:rPr>
                <a:t>Оздоровление и отдых</a:t>
              </a:r>
            </a:p>
          </p:txBody>
        </p:sp>
        <p:grpSp>
          <p:nvGrpSpPr>
            <p:cNvPr id="96" name="Group 53">
              <a:extLst>
                <a:ext uri="{FF2B5EF4-FFF2-40B4-BE49-F238E27FC236}">
                  <a16:creationId xmlns:a16="http://schemas.microsoft.com/office/drawing/2014/main" xmlns="" id="{CE3F6310-46C5-4765-9032-DC13E41A41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7842" y="1341094"/>
              <a:ext cx="896214" cy="793581"/>
              <a:chOff x="2254" y="1856"/>
              <a:chExt cx="1262" cy="1264"/>
            </a:xfrm>
          </p:grpSpPr>
          <p:sp>
            <p:nvSpPr>
              <p:cNvPr id="98" name="Oval 56">
                <a:extLst>
                  <a:ext uri="{FF2B5EF4-FFF2-40B4-BE49-F238E27FC236}">
                    <a16:creationId xmlns:a16="http://schemas.microsoft.com/office/drawing/2014/main" xmlns="" id="{45033A83-5D04-4BA6-9E69-C1C6B486C0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ln>
                <a:solidFill>
                  <a:srgbClr val="A7344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99" name="Oval 57">
                <a:extLst>
                  <a:ext uri="{FF2B5EF4-FFF2-40B4-BE49-F238E27FC236}">
                    <a16:creationId xmlns:a16="http://schemas.microsoft.com/office/drawing/2014/main" xmlns="" id="{63ECCA87-2C2E-4C07-AF4C-53DFC5911D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ln>
                <a:solidFill>
                  <a:srgbClr val="A7344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00" name="Oval 58">
                <a:extLst>
                  <a:ext uri="{FF2B5EF4-FFF2-40B4-BE49-F238E27FC236}">
                    <a16:creationId xmlns:a16="http://schemas.microsoft.com/office/drawing/2014/main" xmlns="" id="{756C92E8-09ED-4B3D-A8EE-32169EB43FA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ln>
                <a:solidFill>
                  <a:srgbClr val="A7344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01" name="Oval 59">
                <a:extLst>
                  <a:ext uri="{FF2B5EF4-FFF2-40B4-BE49-F238E27FC236}">
                    <a16:creationId xmlns:a16="http://schemas.microsoft.com/office/drawing/2014/main" xmlns="" id="{8E27FD6E-9505-44BD-B4A1-2ADB5D631C7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ln>
                <a:solidFill>
                  <a:srgbClr val="A7344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B1FE4AD2-1BAD-41B8-B9BD-B776BB365679}"/>
                </a:ext>
              </a:extLst>
            </p:cNvPr>
            <p:cNvSpPr txBox="1"/>
            <p:nvPr/>
          </p:nvSpPr>
          <p:spPr>
            <a:xfrm>
              <a:off x="2104434" y="1486451"/>
              <a:ext cx="1030964" cy="3940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A73441"/>
                  </a:solidFill>
                  <a:latin typeface="Bahnschrift SemiBold" panose="020B0502040204020203" pitchFamily="34" charset="0"/>
                </a:rPr>
                <a:t>4,6%</a:t>
              </a:r>
            </a:p>
          </p:txBody>
        </p:sp>
      </p:grpSp>
      <p:pic>
        <p:nvPicPr>
          <p:cNvPr id="104" name="Picture 10">
            <a:extLst>
              <a:ext uri="{FF2B5EF4-FFF2-40B4-BE49-F238E27FC236}">
                <a16:creationId xmlns:a16="http://schemas.microsoft.com/office/drawing/2014/main" xmlns="" id="{1C0B6FDB-5186-4D85-BAAB-C25F7F567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3688" y="2780928"/>
            <a:ext cx="806267" cy="62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xmlns="" id="{D3454427-5B86-4AE2-BE0C-40AE403E9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27731"/>
            <a:ext cx="1701542" cy="1145062"/>
          </a:xfrm>
          <a:prstGeom prst="rect">
            <a:avLst/>
          </a:prstGeom>
        </p:spPr>
      </p:pic>
      <p:pic>
        <p:nvPicPr>
          <p:cNvPr id="106" name="Picture 2">
            <a:extLst>
              <a:ext uri="{FF2B5EF4-FFF2-40B4-BE49-F238E27FC236}">
                <a16:creationId xmlns:a16="http://schemas.microsoft.com/office/drawing/2014/main" xmlns="" id="{D6DFD4E4-F3B8-4274-8EBE-DC32292E0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157192"/>
            <a:ext cx="625767" cy="53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xmlns="" id="{941FDFAB-DC5A-404F-BB9F-D4D70E9E5D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3" t="30947" r="36866" b="30988"/>
          <a:stretch/>
        </p:blipFill>
        <p:spPr>
          <a:xfrm>
            <a:off x="1279499" y="1971203"/>
            <a:ext cx="700213" cy="647519"/>
          </a:xfrm>
          <a:prstGeom prst="flowChartConnector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xmlns="" id="{9307FCFE-8D71-4DEC-8968-7F8FB6611C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0" t="36141" r="30411" b="37299"/>
          <a:stretch/>
        </p:blipFill>
        <p:spPr>
          <a:xfrm>
            <a:off x="563009" y="1427612"/>
            <a:ext cx="687925" cy="491833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xmlns="" id="{7B1355BC-A674-40A1-9E63-953A30D955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29" y="5844306"/>
            <a:ext cx="1285096" cy="638243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xmlns="" id="{D27FC04E-7806-45CF-B19B-4EA282F0C281}"/>
              </a:ext>
            </a:extLst>
          </p:cNvPr>
          <p:cNvGrpSpPr/>
          <p:nvPr/>
        </p:nvGrpSpPr>
        <p:grpSpPr>
          <a:xfrm>
            <a:off x="1834669" y="4287173"/>
            <a:ext cx="6499041" cy="779394"/>
            <a:chOff x="1227842" y="1341094"/>
            <a:chExt cx="7224067" cy="793581"/>
          </a:xfrm>
        </p:grpSpPr>
        <p:sp>
          <p:nvSpPr>
            <p:cNvPr id="111" name="AutoShape 52">
              <a:extLst>
                <a:ext uri="{FF2B5EF4-FFF2-40B4-BE49-F238E27FC236}">
                  <a16:creationId xmlns:a16="http://schemas.microsoft.com/office/drawing/2014/main" xmlns="" id="{94218104-161C-4BFA-8FFD-C59F10B88E4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32916" y="1393090"/>
              <a:ext cx="5518993" cy="508000"/>
            </a:xfrm>
            <a:prstGeom prst="roundRect">
              <a:avLst>
                <a:gd name="adj" fmla="val 50000"/>
              </a:avLst>
            </a:prstGeom>
            <a:noFill/>
            <a:ln w="3175" algn="ctr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tint val="0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00B050"/>
                  </a:solidFill>
                  <a:latin typeface="Bahnschrift SemiBold" panose="020B0502040204020203" pitchFamily="34" charset="0"/>
                </a:rPr>
                <a:t>Конкурсы профессионального мастерства</a:t>
              </a:r>
            </a:p>
          </p:txBody>
        </p:sp>
        <p:grpSp>
          <p:nvGrpSpPr>
            <p:cNvPr id="112" name="Group 53">
              <a:extLst>
                <a:ext uri="{FF2B5EF4-FFF2-40B4-BE49-F238E27FC236}">
                  <a16:creationId xmlns:a16="http://schemas.microsoft.com/office/drawing/2014/main" xmlns="" id="{A619AAED-E13C-4604-BB55-EAA00DD7C7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7842" y="1341094"/>
              <a:ext cx="896214" cy="793581"/>
              <a:chOff x="2254" y="1856"/>
              <a:chExt cx="1262" cy="1264"/>
            </a:xfrm>
          </p:grpSpPr>
          <p:sp>
            <p:nvSpPr>
              <p:cNvPr id="114" name="Oval 56">
                <a:extLst>
                  <a:ext uri="{FF2B5EF4-FFF2-40B4-BE49-F238E27FC236}">
                    <a16:creationId xmlns:a16="http://schemas.microsoft.com/office/drawing/2014/main" xmlns="" id="{675760B9-C7F5-46E1-A589-12AA6BFC44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15" name="Oval 58">
                <a:extLst>
                  <a:ext uri="{FF2B5EF4-FFF2-40B4-BE49-F238E27FC236}">
                    <a16:creationId xmlns:a16="http://schemas.microsoft.com/office/drawing/2014/main" xmlns="" id="{B409BC9E-BADB-43D2-8CBE-D7659D87061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ln>
                <a:solidFill>
                  <a:srgbClr val="A7344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16" name="Oval 59">
                <a:extLst>
                  <a:ext uri="{FF2B5EF4-FFF2-40B4-BE49-F238E27FC236}">
                    <a16:creationId xmlns:a16="http://schemas.microsoft.com/office/drawing/2014/main" xmlns="" id="{E90313C7-8AAD-44A3-AA9F-E652509E36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FAB1149F-6F96-4CFF-9D0A-C874BEBBA01B}"/>
                </a:ext>
              </a:extLst>
            </p:cNvPr>
            <p:cNvSpPr txBox="1"/>
            <p:nvPr/>
          </p:nvSpPr>
          <p:spPr>
            <a:xfrm>
              <a:off x="2180170" y="1484301"/>
              <a:ext cx="1030964" cy="376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dirty="0">
                  <a:solidFill>
                    <a:srgbClr val="00B050"/>
                  </a:solidFill>
                  <a:latin typeface="Arial"/>
                </a:rPr>
                <a:t>0,7%</a:t>
              </a:r>
              <a:endParaRPr lang="ru-RU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03" name="Picture 8">
            <a:extLst>
              <a:ext uri="{FF2B5EF4-FFF2-40B4-BE49-F238E27FC236}">
                <a16:creationId xmlns:a16="http://schemas.microsoft.com/office/drawing/2014/main" xmlns="" id="{FC0CCD6A-3231-4D3F-9DD6-32D181D01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1" t="5406" r="19566" b="6163"/>
          <a:stretch/>
        </p:blipFill>
        <p:spPr bwMode="auto">
          <a:xfrm>
            <a:off x="1906446" y="4348824"/>
            <a:ext cx="721338" cy="66435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381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b="1" dirty="0" smtClean="0"/>
              <a:t>Информационная работа</a:t>
            </a:r>
            <a:endParaRPr lang="en-US" altLang="ru-RU" sz="1600" b="1" dirty="0"/>
          </a:p>
        </p:txBody>
      </p:sp>
      <p:grpSp>
        <p:nvGrpSpPr>
          <p:cNvPr id="80899" name="Group 3"/>
          <p:cNvGrpSpPr>
            <a:grpSpLocks/>
          </p:cNvGrpSpPr>
          <p:nvPr/>
        </p:nvGrpSpPr>
        <p:grpSpPr bwMode="auto">
          <a:xfrm>
            <a:off x="3446243" y="1242901"/>
            <a:ext cx="2362200" cy="2438400"/>
            <a:chOff x="4071" y="1584"/>
            <a:chExt cx="1092" cy="1097"/>
          </a:xfrm>
        </p:grpSpPr>
        <p:sp>
          <p:nvSpPr>
            <p:cNvPr id="80900" name="Oval 4"/>
            <p:cNvSpPr>
              <a:spLocks noChangeArrowheads="1"/>
            </p:cNvSpPr>
            <p:nvPr/>
          </p:nvSpPr>
          <p:spPr bwMode="gray">
            <a:xfrm>
              <a:off x="4071" y="1584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tint val="0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0901" name="Oval 5"/>
            <p:cNvSpPr>
              <a:spLocks noChangeArrowheads="1"/>
            </p:cNvSpPr>
            <p:nvPr/>
          </p:nvSpPr>
          <p:spPr bwMode="gray">
            <a:xfrm>
              <a:off x="4073" y="1593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alpha val="32001"/>
                  </a:srgbClr>
                </a:gs>
                <a:gs pos="100000">
                  <a:srgbClr val="D8755A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0902" name="Oval 6"/>
            <p:cNvSpPr>
              <a:spLocks noChangeArrowheads="1"/>
            </p:cNvSpPr>
            <p:nvPr/>
          </p:nvSpPr>
          <p:spPr bwMode="gray">
            <a:xfrm>
              <a:off x="4131" y="1655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54118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0903" name="Oval 7"/>
            <p:cNvSpPr>
              <a:spLocks noChangeArrowheads="1"/>
            </p:cNvSpPr>
            <p:nvPr/>
          </p:nvSpPr>
          <p:spPr bwMode="gray">
            <a:xfrm>
              <a:off x="4128" y="2006"/>
              <a:ext cx="946" cy="234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63529"/>
                    <a:invGamma/>
                  </a:srgbClr>
                </a:gs>
                <a:gs pos="100000">
                  <a:srgbClr val="D8755A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80904" name="Oval 8"/>
            <p:cNvSpPr>
              <a:spLocks noChangeArrowheads="1"/>
            </p:cNvSpPr>
            <p:nvPr/>
          </p:nvSpPr>
          <p:spPr bwMode="gray">
            <a:xfrm>
              <a:off x="4178" y="1703"/>
              <a:ext cx="852" cy="8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grpSp>
          <p:nvGrpSpPr>
            <p:cNvPr id="80905" name="Group 9"/>
            <p:cNvGrpSpPr>
              <a:grpSpLocks/>
            </p:cNvGrpSpPr>
            <p:nvPr/>
          </p:nvGrpSpPr>
          <p:grpSpPr bwMode="auto">
            <a:xfrm>
              <a:off x="4197" y="1716"/>
              <a:ext cx="826" cy="825"/>
              <a:chOff x="4166" y="1706"/>
              <a:chExt cx="1252" cy="1252"/>
            </a:xfrm>
          </p:grpSpPr>
          <p:sp>
            <p:nvSpPr>
              <p:cNvPr id="80906" name="Oval 10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0907" name="Oval 11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0908" name="Oval 12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0909" name="Oval 13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80910" name="Group 14"/>
          <p:cNvGrpSpPr>
            <a:grpSpLocks/>
          </p:cNvGrpSpPr>
          <p:nvPr/>
        </p:nvGrpSpPr>
        <p:grpSpPr bwMode="auto">
          <a:xfrm>
            <a:off x="2771615" y="2024303"/>
            <a:ext cx="3731088" cy="2288342"/>
            <a:chOff x="1651" y="1824"/>
            <a:chExt cx="2257" cy="1100"/>
          </a:xfrm>
        </p:grpSpPr>
        <p:sp>
          <p:nvSpPr>
            <p:cNvPr id="80911" name="AutoShape 15"/>
            <p:cNvSpPr>
              <a:spLocks noChangeArrowheads="1"/>
            </p:cNvSpPr>
            <p:nvPr/>
          </p:nvSpPr>
          <p:spPr bwMode="gray">
            <a:xfrm rot="10800000">
              <a:off x="3524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912" name="AutoShape 16"/>
            <p:cNvSpPr>
              <a:spLocks noChangeArrowheads="1"/>
            </p:cNvSpPr>
            <p:nvPr/>
          </p:nvSpPr>
          <p:spPr bwMode="gray">
            <a:xfrm rot="17914860">
              <a:off x="2122" y="2594"/>
              <a:ext cx="372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913" name="AutoShape 17"/>
            <p:cNvSpPr>
              <a:spLocks noChangeArrowheads="1"/>
            </p:cNvSpPr>
            <p:nvPr/>
          </p:nvSpPr>
          <p:spPr bwMode="gray">
            <a:xfrm>
              <a:off x="1651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914" name="AutoShape 18"/>
            <p:cNvSpPr>
              <a:spLocks noChangeArrowheads="1"/>
            </p:cNvSpPr>
            <p:nvPr/>
          </p:nvSpPr>
          <p:spPr bwMode="gray">
            <a:xfrm rot="14382962">
              <a:off x="3021" y="2589"/>
              <a:ext cx="365" cy="295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80915" name="Text Box 19"/>
          <p:cNvSpPr txBox="1">
            <a:spLocks noChangeArrowheads="1"/>
          </p:cNvSpPr>
          <p:nvPr/>
        </p:nvSpPr>
        <p:spPr bwMode="gray">
          <a:xfrm>
            <a:off x="3687652" y="1811798"/>
            <a:ext cx="187532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ru-RU" altLang="ru-RU" sz="2400" b="1" dirty="0" smtClean="0">
                <a:solidFill>
                  <a:srgbClr val="000000"/>
                </a:solidFill>
              </a:rPr>
              <a:t>Имидж</a:t>
            </a:r>
          </a:p>
          <a:p>
            <a:pPr algn="ctr" eaLnBrk="0" hangingPunct="0"/>
            <a:r>
              <a:rPr lang="ru-RU" altLang="ru-RU" sz="2400" b="1" dirty="0" smtClean="0">
                <a:solidFill>
                  <a:srgbClr val="000000"/>
                </a:solidFill>
              </a:rPr>
              <a:t>Мотивация</a:t>
            </a:r>
          </a:p>
          <a:p>
            <a:pPr algn="ctr" eaLnBrk="0" hangingPunct="0"/>
            <a:r>
              <a:rPr lang="ru-RU" altLang="ru-RU" sz="2400" b="1" dirty="0">
                <a:solidFill>
                  <a:srgbClr val="000000"/>
                </a:solidFill>
              </a:rPr>
              <a:t>П</a:t>
            </a:r>
            <a:r>
              <a:rPr lang="ru-RU" altLang="ru-RU" sz="2400" b="1" dirty="0" smtClean="0">
                <a:solidFill>
                  <a:srgbClr val="000000"/>
                </a:solidFill>
              </a:rPr>
              <a:t>ризнание</a:t>
            </a:r>
            <a:endParaRPr lang="en-US" altLang="ru-RU" sz="2400" b="1" dirty="0">
              <a:solidFill>
                <a:srgbClr val="000000"/>
              </a:solidFill>
            </a:endParaRPr>
          </a:p>
        </p:txBody>
      </p:sp>
      <p:grpSp>
        <p:nvGrpSpPr>
          <p:cNvPr id="80916" name="Group 20"/>
          <p:cNvGrpSpPr>
            <a:grpSpLocks/>
          </p:cNvGrpSpPr>
          <p:nvPr/>
        </p:nvGrpSpPr>
        <p:grpSpPr bwMode="auto">
          <a:xfrm>
            <a:off x="7074972" y="1628800"/>
            <a:ext cx="1439862" cy="1439863"/>
            <a:chOff x="2789" y="1625"/>
            <a:chExt cx="907" cy="907"/>
          </a:xfrm>
        </p:grpSpPr>
        <p:sp>
          <p:nvSpPr>
            <p:cNvPr id="80917" name="Oval 21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0918" name="Oval 22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0919" name="Oval 23"/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0920" name="Oval 24"/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0921" name="Oval 25"/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grpSp>
          <p:nvGrpSpPr>
            <p:cNvPr id="80922" name="Group 26"/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80923" name="Oval 27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0924" name="Oval 28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0925" name="Oval 29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0926" name="Oval 30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sp>
        <p:nvSpPr>
          <p:cNvPr id="80927" name="Text Box 31"/>
          <p:cNvSpPr txBox="1">
            <a:spLocks noChangeArrowheads="1"/>
          </p:cNvSpPr>
          <p:nvPr/>
        </p:nvSpPr>
        <p:spPr bwMode="gray">
          <a:xfrm>
            <a:off x="7147565" y="2072945"/>
            <a:ext cx="13489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b="1" dirty="0" smtClean="0">
                <a:solidFill>
                  <a:srgbClr val="000000"/>
                </a:solidFill>
              </a:rPr>
              <a:t>Соц.сети</a:t>
            </a:r>
          </a:p>
          <a:p>
            <a:pPr algn="ctr" eaLnBrk="0" hangingPunct="0"/>
            <a:r>
              <a:rPr lang="ru-RU" altLang="ru-RU" b="1" dirty="0" smtClean="0">
                <a:solidFill>
                  <a:srgbClr val="000000"/>
                </a:solidFill>
              </a:rPr>
              <a:t>ТюмГО</a:t>
            </a:r>
            <a:endParaRPr lang="en-US" altLang="ru-RU" b="1" dirty="0">
              <a:solidFill>
                <a:srgbClr val="000000"/>
              </a:solidFill>
            </a:endParaRPr>
          </a:p>
        </p:txBody>
      </p:sp>
      <p:grpSp>
        <p:nvGrpSpPr>
          <p:cNvPr id="80928" name="Group 32"/>
          <p:cNvGrpSpPr>
            <a:grpSpLocks/>
          </p:cNvGrpSpPr>
          <p:nvPr/>
        </p:nvGrpSpPr>
        <p:grpSpPr bwMode="auto">
          <a:xfrm>
            <a:off x="2728671" y="4249910"/>
            <a:ext cx="1401781" cy="1423123"/>
            <a:chOff x="864" y="1680"/>
            <a:chExt cx="910" cy="960"/>
          </a:xfrm>
        </p:grpSpPr>
        <p:sp>
          <p:nvSpPr>
            <p:cNvPr id="80929" name="Oval 33"/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tint val="0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0930" name="Oval 34"/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alpha val="32001"/>
                  </a:srgbClr>
                </a:gs>
                <a:gs pos="100000">
                  <a:srgbClr val="FF6699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0931" name="Oval 35"/>
            <p:cNvSpPr>
              <a:spLocks noChangeArrowheads="1"/>
            </p:cNvSpPr>
            <p:nvPr/>
          </p:nvSpPr>
          <p:spPr bwMode="gray">
            <a:xfrm>
              <a:off x="923" y="1742"/>
              <a:ext cx="792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54118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0932" name="Oval 36"/>
            <p:cNvSpPr>
              <a:spLocks noChangeArrowheads="1"/>
            </p:cNvSpPr>
            <p:nvPr/>
          </p:nvSpPr>
          <p:spPr bwMode="gray">
            <a:xfrm>
              <a:off x="912" y="1728"/>
              <a:ext cx="791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63529"/>
                    <a:invGamma/>
                  </a:srgbClr>
                </a:gs>
                <a:gs pos="100000">
                  <a:srgbClr val="FF6699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0933" name="Oval 37"/>
            <p:cNvSpPr>
              <a:spLocks noChangeArrowheads="1"/>
            </p:cNvSpPr>
            <p:nvPr/>
          </p:nvSpPr>
          <p:spPr bwMode="gray">
            <a:xfrm>
              <a:off x="966" y="1785"/>
              <a:ext cx="712" cy="7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0934" name="Oval 38"/>
            <p:cNvSpPr>
              <a:spLocks noChangeArrowheads="1"/>
            </p:cNvSpPr>
            <p:nvPr/>
          </p:nvSpPr>
          <p:spPr bwMode="gray">
            <a:xfrm>
              <a:off x="960" y="1776"/>
              <a:ext cx="689" cy="727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80935" name="Oval 39"/>
            <p:cNvSpPr>
              <a:spLocks noChangeArrowheads="1"/>
            </p:cNvSpPr>
            <p:nvPr/>
          </p:nvSpPr>
          <p:spPr bwMode="gray">
            <a:xfrm>
              <a:off x="986" y="1801"/>
              <a:ext cx="673" cy="709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80936" name="Oval 40"/>
            <p:cNvSpPr>
              <a:spLocks noChangeArrowheads="1"/>
            </p:cNvSpPr>
            <p:nvPr/>
          </p:nvSpPr>
          <p:spPr bwMode="gray">
            <a:xfrm>
              <a:off x="994" y="1808"/>
              <a:ext cx="640" cy="66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80937" name="Oval 41"/>
            <p:cNvSpPr>
              <a:spLocks noChangeArrowheads="1"/>
            </p:cNvSpPr>
            <p:nvPr/>
          </p:nvSpPr>
          <p:spPr bwMode="gray">
            <a:xfrm>
              <a:off x="1011" y="1894"/>
              <a:ext cx="569" cy="538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80938" name="Text Box 42"/>
            <p:cNvSpPr txBox="1">
              <a:spLocks noChangeArrowheads="1"/>
            </p:cNvSpPr>
            <p:nvPr/>
          </p:nvSpPr>
          <p:spPr bwMode="gray">
            <a:xfrm>
              <a:off x="902" y="1834"/>
              <a:ext cx="852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altLang="ru-RU" sz="2000" b="1" dirty="0" smtClean="0">
                  <a:solidFill>
                    <a:srgbClr val="000000"/>
                  </a:solidFill>
                </a:rPr>
                <a:t>Веб-ресурсы</a:t>
              </a:r>
            </a:p>
            <a:p>
              <a:pPr algn="ctr" eaLnBrk="0" hangingPunct="0"/>
              <a:r>
                <a:rPr lang="ru-RU" altLang="ru-RU" sz="2000" b="1" dirty="0" smtClean="0">
                  <a:solidFill>
                    <a:srgbClr val="000000"/>
                  </a:solidFill>
                </a:rPr>
                <a:t>ППО</a:t>
              </a:r>
              <a:endParaRPr lang="en-US" altLang="ru-RU" sz="20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0939" name="Group 43"/>
          <p:cNvGrpSpPr>
            <a:grpSpLocks/>
          </p:cNvGrpSpPr>
          <p:nvPr/>
        </p:nvGrpSpPr>
        <p:grpSpPr bwMode="auto">
          <a:xfrm>
            <a:off x="808204" y="1576667"/>
            <a:ext cx="1480104" cy="1424993"/>
            <a:chOff x="884" y="2523"/>
            <a:chExt cx="862" cy="862"/>
          </a:xfrm>
        </p:grpSpPr>
        <p:sp>
          <p:nvSpPr>
            <p:cNvPr id="80940" name="Oval 44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0941" name="Oval 45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80942" name="Oval 46"/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0943" name="Oval 47"/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0944" name="Oval 48"/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0945" name="Oval 49"/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80946" name="Oval 50"/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80947" name="Oval 51"/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80948" name="Oval 52"/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80949" name="Text Box 53"/>
          <p:cNvSpPr txBox="1">
            <a:spLocks noChangeArrowheads="1"/>
          </p:cNvSpPr>
          <p:nvPr/>
        </p:nvSpPr>
        <p:spPr bwMode="gray">
          <a:xfrm>
            <a:off x="1038493" y="1968761"/>
            <a:ext cx="10849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ru-RU" altLang="ru-RU" sz="2000" b="1" dirty="0" smtClean="0">
                <a:solidFill>
                  <a:srgbClr val="000000"/>
                </a:solidFill>
              </a:rPr>
              <a:t>САЙТ</a:t>
            </a:r>
          </a:p>
          <a:p>
            <a:pPr algn="ctr" eaLnBrk="0" hangingPunct="0"/>
            <a:r>
              <a:rPr lang="ru-RU" altLang="ru-RU" sz="2000" b="1" dirty="0" smtClean="0">
                <a:solidFill>
                  <a:srgbClr val="000000"/>
                </a:solidFill>
              </a:rPr>
              <a:t>ТюмГО</a:t>
            </a:r>
            <a:endParaRPr lang="en-US" altLang="ru-RU" sz="2000" b="1" dirty="0">
              <a:solidFill>
                <a:srgbClr val="000000"/>
              </a:solidFill>
            </a:endParaRPr>
          </a:p>
        </p:txBody>
      </p:sp>
      <p:grpSp>
        <p:nvGrpSpPr>
          <p:cNvPr id="80950" name="Group 54"/>
          <p:cNvGrpSpPr>
            <a:grpSpLocks/>
          </p:cNvGrpSpPr>
          <p:nvPr/>
        </p:nvGrpSpPr>
        <p:grpSpPr bwMode="auto">
          <a:xfrm>
            <a:off x="5029546" y="4269683"/>
            <a:ext cx="1370366" cy="1403350"/>
            <a:chOff x="1685" y="3125"/>
            <a:chExt cx="919" cy="913"/>
          </a:xfrm>
        </p:grpSpPr>
        <p:grpSp>
          <p:nvGrpSpPr>
            <p:cNvPr id="80951" name="Group 55"/>
            <p:cNvGrpSpPr>
              <a:grpSpLocks/>
            </p:cNvGrpSpPr>
            <p:nvPr/>
          </p:nvGrpSpPr>
          <p:grpSpPr bwMode="auto">
            <a:xfrm>
              <a:off x="1685" y="3125"/>
              <a:ext cx="919" cy="913"/>
              <a:chOff x="2832" y="1728"/>
              <a:chExt cx="919" cy="913"/>
            </a:xfrm>
          </p:grpSpPr>
          <p:sp>
            <p:nvSpPr>
              <p:cNvPr id="80952" name="Oval 56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80953" name="Oval 57"/>
              <p:cNvSpPr>
                <a:spLocks noChangeArrowheads="1"/>
              </p:cNvSpPr>
              <p:nvPr/>
            </p:nvSpPr>
            <p:spPr bwMode="gray">
              <a:xfrm>
                <a:off x="2844" y="1734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80954" name="Oval 58"/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80955" name="Oval 59"/>
              <p:cNvSpPr>
                <a:spLocks noChangeArrowheads="1"/>
              </p:cNvSpPr>
              <p:nvPr/>
            </p:nvSpPr>
            <p:spPr bwMode="gray">
              <a:xfrm>
                <a:off x="2900" y="182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80956" name="Oval 60"/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grpSp>
            <p:nvGrpSpPr>
              <p:cNvPr id="80957" name="Group 61"/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80958" name="Oval 62"/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80959" name="Oval 63"/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80960" name="Oval 64"/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80961" name="Oval 65"/>
                <p:cNvSpPr>
                  <a:spLocks noChangeArrowheads="1"/>
                </p:cNvSpPr>
                <p:nvPr/>
              </p:nvSpPr>
              <p:spPr bwMode="gray">
                <a:xfrm>
                  <a:off x="4206" y="1766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80962" name="Text Box 66"/>
            <p:cNvSpPr txBox="1">
              <a:spLocks noChangeArrowheads="1"/>
            </p:cNvSpPr>
            <p:nvPr/>
          </p:nvSpPr>
          <p:spPr bwMode="gray">
            <a:xfrm>
              <a:off x="1746" y="3336"/>
              <a:ext cx="789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altLang="ru-RU" b="1" dirty="0" smtClean="0">
                  <a:solidFill>
                    <a:srgbClr val="000000"/>
                  </a:solidFill>
                </a:rPr>
                <a:t>Буклеты</a:t>
              </a:r>
            </a:p>
            <a:p>
              <a:pPr algn="ctr" eaLnBrk="0" hangingPunct="0"/>
              <a:r>
                <a:rPr lang="ru-RU" altLang="ru-RU" b="1" dirty="0" smtClean="0">
                  <a:solidFill>
                    <a:srgbClr val="000000"/>
                  </a:solidFill>
                </a:rPr>
                <a:t>стенды</a:t>
              </a:r>
            </a:p>
            <a:p>
              <a:pPr algn="ctr" eaLnBrk="0" hangingPunct="0"/>
              <a:r>
                <a:rPr lang="ru-RU" altLang="ru-RU" b="1" dirty="0" smtClean="0">
                  <a:solidFill>
                    <a:srgbClr val="000000"/>
                  </a:solidFill>
                </a:rPr>
                <a:t>и т.п.</a:t>
              </a:r>
              <a:endParaRPr lang="en-US" altLang="ru-RU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55" y="2004415"/>
            <a:ext cx="368942" cy="3689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78" y="2495430"/>
            <a:ext cx="382919" cy="300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617" y="2066511"/>
            <a:ext cx="417742" cy="4177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17831" y="3093249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+mj-lt"/>
              </a:rPr>
              <a:t>4700 подписчиков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57008" y="3385161"/>
            <a:ext cx="1657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+mj-lt"/>
              </a:rPr>
              <a:t>1300 постов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3507" y="2998693"/>
            <a:ext cx="1673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+mj-lt"/>
                <a:ea typeface="Calibri" panose="020F0502020204030204" pitchFamily="34" charset="0"/>
              </a:rPr>
              <a:t>7 500 </a:t>
            </a:r>
            <a:endParaRPr lang="en-US" dirty="0" smtClean="0">
              <a:latin typeface="+mj-lt"/>
              <a:ea typeface="Calibri" panose="020F0502020204030204" pitchFamily="34" charset="0"/>
            </a:endParaRPr>
          </a:p>
          <a:p>
            <a:pPr algn="ctr"/>
            <a:r>
              <a:rPr lang="ru-RU" dirty="0" smtClean="0">
                <a:latin typeface="+mj-lt"/>
                <a:ea typeface="Calibri" panose="020F0502020204030204" pitchFamily="34" charset="0"/>
              </a:rPr>
              <a:t>посетителей</a:t>
            </a:r>
            <a:endParaRPr lang="ru-RU" dirty="0">
              <a:latin typeface="+mj-lt"/>
            </a:endParaRPr>
          </a:p>
        </p:txBody>
      </p:sp>
      <p:graphicFrame>
        <p:nvGraphicFramePr>
          <p:cNvPr id="2" name="Схема 1"/>
          <p:cNvGraphicFramePr/>
          <p:nvPr>
            <p:extLst/>
          </p:nvPr>
        </p:nvGraphicFramePr>
        <p:xfrm>
          <a:off x="6496943" y="3861048"/>
          <a:ext cx="2529937" cy="994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2" name="Схема 11"/>
          <p:cNvGraphicFramePr/>
          <p:nvPr>
            <p:extLst/>
          </p:nvPr>
        </p:nvGraphicFramePr>
        <p:xfrm>
          <a:off x="317393" y="3597822"/>
          <a:ext cx="2294115" cy="1533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20" name="Схема 19"/>
          <p:cNvGraphicFramePr/>
          <p:nvPr>
            <p:extLst/>
          </p:nvPr>
        </p:nvGraphicFramePr>
        <p:xfrm>
          <a:off x="593054" y="5732760"/>
          <a:ext cx="7992623" cy="976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188878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3064" y="55512"/>
            <a:ext cx="5211264" cy="1130300"/>
          </a:xfrm>
        </p:spPr>
        <p:txBody>
          <a:bodyPr/>
          <a:lstStyle/>
          <a:p>
            <a:r>
              <a:rPr lang="ru-RU" sz="2800" b="1" dirty="0" smtClean="0"/>
              <a:t>Инструменты ППО</a:t>
            </a:r>
            <a:endParaRPr lang="ru-RU" sz="2800" b="1" dirty="0"/>
          </a:p>
        </p:txBody>
      </p:sp>
      <p:graphicFrame>
        <p:nvGraphicFramePr>
          <p:cNvPr id="15" name="Объект 14"/>
          <p:cNvGraphicFramePr>
            <a:graphicFrameLocks noGrp="1"/>
          </p:cNvGraphicFramePr>
          <p:nvPr>
            <p:ph idx="1"/>
            <p:extLst/>
          </p:nvPr>
        </p:nvGraphicFramePr>
        <p:xfrm>
          <a:off x="839275" y="2328925"/>
          <a:ext cx="2665832" cy="2180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Схема 17"/>
          <p:cNvGraphicFramePr/>
          <p:nvPr>
            <p:extLst/>
          </p:nvPr>
        </p:nvGraphicFramePr>
        <p:xfrm>
          <a:off x="5375342" y="2328925"/>
          <a:ext cx="3301114" cy="1795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1" name="Схема 20"/>
          <p:cNvGraphicFramePr/>
          <p:nvPr>
            <p:extLst/>
          </p:nvPr>
        </p:nvGraphicFramePr>
        <p:xfrm>
          <a:off x="3428308" y="4869160"/>
          <a:ext cx="2513363" cy="601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1" name="Схема 10"/>
          <p:cNvGraphicFramePr/>
          <p:nvPr>
            <p:extLst/>
          </p:nvPr>
        </p:nvGraphicFramePr>
        <p:xfrm>
          <a:off x="395536" y="5279599"/>
          <a:ext cx="2448272" cy="705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4" name="Схема 13"/>
          <p:cNvGraphicFramePr/>
          <p:nvPr>
            <p:extLst/>
          </p:nvPr>
        </p:nvGraphicFramePr>
        <p:xfrm>
          <a:off x="532552" y="1171531"/>
          <a:ext cx="3279277" cy="1702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7" name="Схема 16"/>
          <p:cNvGraphicFramePr/>
          <p:nvPr>
            <p:extLst/>
          </p:nvPr>
        </p:nvGraphicFramePr>
        <p:xfrm>
          <a:off x="5148064" y="836712"/>
          <a:ext cx="3384376" cy="1454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20" name="Схема 19"/>
          <p:cNvGraphicFramePr/>
          <p:nvPr>
            <p:extLst/>
          </p:nvPr>
        </p:nvGraphicFramePr>
        <p:xfrm>
          <a:off x="3238042" y="4191306"/>
          <a:ext cx="2879221" cy="586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6444208" y="5279598"/>
            <a:ext cx="2477283" cy="741690"/>
            <a:chOff x="0" y="298"/>
            <a:chExt cx="2211290" cy="626247"/>
          </a:xfrm>
          <a:scene3d>
            <a:camera prst="orthographicFront"/>
            <a:lightRig rig="threeP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0" y="298"/>
              <a:ext cx="2211290" cy="626247"/>
            </a:xfrm>
            <a:prstGeom prst="roundRect">
              <a:avLst/>
            </a:prstGeom>
            <a:sp3d>
              <a:bevelT w="139700" h="139700" prst="divo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 txBox="1"/>
            <p:nvPr/>
          </p:nvSpPr>
          <p:spPr>
            <a:xfrm>
              <a:off x="30571" y="30869"/>
              <a:ext cx="2150148" cy="56510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Печатная продукция</a:t>
              </a:r>
              <a:endParaRPr lang="ru-RU" sz="2000" kern="1200" dirty="0"/>
            </a:p>
          </p:txBody>
        </p:sp>
      </p:grpSp>
      <p:graphicFrame>
        <p:nvGraphicFramePr>
          <p:cNvPr id="22" name="Схема 21"/>
          <p:cNvGraphicFramePr/>
          <p:nvPr>
            <p:extLst/>
          </p:nvPr>
        </p:nvGraphicFramePr>
        <p:xfrm>
          <a:off x="5375342" y="1412776"/>
          <a:ext cx="3479559" cy="824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</p:spTree>
    <p:extLst>
      <p:ext uri="{BB962C8B-B14F-4D97-AF65-F5344CB8AC3E}">
        <p14:creationId xmlns:p14="http://schemas.microsoft.com/office/powerpoint/2010/main" val="375031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4"/>
          <p:cNvSpPr>
            <a:spLocks/>
          </p:cNvSpPr>
          <p:nvPr/>
        </p:nvSpPr>
        <p:spPr bwMode="gray">
          <a:xfrm rot="17114975" flipV="1">
            <a:off x="5905165" y="1191274"/>
            <a:ext cx="1580734" cy="3451565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Freeform 24"/>
          <p:cNvSpPr>
            <a:spLocks/>
          </p:cNvSpPr>
          <p:nvPr/>
        </p:nvSpPr>
        <p:spPr bwMode="gray">
          <a:xfrm rot="17114975" flipV="1">
            <a:off x="5897129" y="309207"/>
            <a:ext cx="1580734" cy="3451565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Freeform 24"/>
          <p:cNvSpPr>
            <a:spLocks/>
          </p:cNvSpPr>
          <p:nvPr/>
        </p:nvSpPr>
        <p:spPr bwMode="gray">
          <a:xfrm rot="4485025">
            <a:off x="5869170" y="2343614"/>
            <a:ext cx="1580734" cy="3451565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/>
          <a:lstStyle/>
          <a:p>
            <a:endParaRPr lang="ru-RU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b="1" dirty="0" smtClean="0"/>
              <a:t>Численность</a:t>
            </a:r>
            <a:endParaRPr lang="en-US" altLang="ru-RU" sz="28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946684"/>
              </p:ext>
            </p:extLst>
          </p:nvPr>
        </p:nvGraphicFramePr>
        <p:xfrm>
          <a:off x="971601" y="1397000"/>
          <a:ext cx="7488831" cy="304011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384375"/>
                <a:gridCol w="2088232"/>
                <a:gridCol w="201622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Количество, чел.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D20000"/>
                          </a:solidFill>
                        </a:rPr>
                        <a:t>2021</a:t>
                      </a:r>
                      <a:endParaRPr lang="ru-RU" dirty="0">
                        <a:solidFill>
                          <a:srgbClr val="D2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D20000"/>
                          </a:solidFill>
                        </a:rPr>
                        <a:t>2022</a:t>
                      </a:r>
                      <a:endParaRPr lang="ru-RU" dirty="0">
                        <a:solidFill>
                          <a:srgbClr val="D20000"/>
                        </a:solidFill>
                      </a:endParaRPr>
                    </a:p>
                  </a:txBody>
                  <a:tcPr/>
                </a:tc>
              </a:tr>
              <a:tr h="869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Работники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b="1" dirty="0" smtClean="0">
                          <a:solidFill>
                            <a:schemeClr val="tx2"/>
                          </a:solidFill>
                        </a:rPr>
                        <a:t>12 966</a:t>
                      </a:r>
                      <a:endParaRPr lang="ru-RU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b="1" dirty="0" smtClean="0">
                          <a:solidFill>
                            <a:schemeClr val="tx2"/>
                          </a:solidFill>
                        </a:rPr>
                        <a:t>13 371</a:t>
                      </a:r>
                      <a:endParaRPr lang="ru-RU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alpha val="42000"/>
                      </a:schemeClr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Члены Профсоюза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b="1" dirty="0" smtClean="0">
                          <a:solidFill>
                            <a:schemeClr val="tx2"/>
                          </a:solidFill>
                        </a:rPr>
                        <a:t>9 972</a:t>
                      </a:r>
                      <a:endParaRPr lang="ru-RU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b="1" dirty="0" smtClean="0">
                          <a:solidFill>
                            <a:schemeClr val="tx2"/>
                          </a:solidFill>
                        </a:rPr>
                        <a:t>10 137</a:t>
                      </a:r>
                      <a:endParaRPr lang="ru-RU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48000"/>
                      </a:schemeClr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Охват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b="1" dirty="0" smtClean="0">
                          <a:solidFill>
                            <a:schemeClr val="tx2"/>
                          </a:solidFill>
                        </a:rPr>
                        <a:t>76,9 %</a:t>
                      </a:r>
                      <a:endParaRPr lang="ru-RU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b="1" dirty="0" smtClean="0">
                          <a:solidFill>
                            <a:schemeClr val="tx2"/>
                          </a:solidFill>
                        </a:rPr>
                        <a:t>75,6 %</a:t>
                      </a:r>
                      <a:endParaRPr lang="ru-RU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alpha val="58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91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4"/>
          <p:cNvSpPr>
            <a:spLocks/>
          </p:cNvSpPr>
          <p:nvPr/>
        </p:nvSpPr>
        <p:spPr bwMode="gray">
          <a:xfrm rot="16763913" flipV="1">
            <a:off x="532161" y="1719394"/>
            <a:ext cx="1218042" cy="1663843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>
                  <a:alpha val="43000"/>
                </a:srgbClr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/>
        </p:spPr>
        <p:txBody>
          <a:bodyPr/>
          <a:lstStyle/>
          <a:p>
            <a:endParaRPr lang="ru-RU"/>
          </a:p>
        </p:txBody>
      </p:sp>
      <p:sp>
        <p:nvSpPr>
          <p:cNvPr id="6" name="Freeform 24"/>
          <p:cNvSpPr>
            <a:spLocks/>
          </p:cNvSpPr>
          <p:nvPr/>
        </p:nvSpPr>
        <p:spPr bwMode="gray">
          <a:xfrm rot="5215862">
            <a:off x="453107" y="4328771"/>
            <a:ext cx="1308023" cy="1772929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/>
          <a:lstStyle/>
          <a:p>
            <a:endParaRPr lang="ru-RU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b="1" dirty="0"/>
              <a:t>Численность</a:t>
            </a:r>
            <a:endParaRPr lang="en-US" altLang="ru-RU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5036" y="1297276"/>
            <a:ext cx="16085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Увеличили </a:t>
            </a:r>
            <a:r>
              <a:rPr lang="ru-RU" sz="2000" dirty="0" smtClean="0"/>
              <a:t>количество, чел.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55036" y="3193472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Повысили охват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7912" y="3184056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F5C8D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ОУ:</a:t>
            </a:r>
            <a:r>
              <a:rPr lang="ru-RU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2к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(+23%),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(+9,6%),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21г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(+7,3%),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38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(+8,6%),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(+31,1%),    </a:t>
            </a:r>
            <a:r>
              <a:rPr lang="ru-RU" b="1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63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(+5,7%),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72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(+8,8%), </a:t>
            </a:r>
            <a:r>
              <a:rPr lang="ru-RU" b="1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81л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(+6,4%), </a:t>
            </a:r>
            <a:r>
              <a:rPr lang="ru-RU" b="1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82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(+5,6%),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83г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(+10,3),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Горизонт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(+8,7%)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91835" y="4036124"/>
            <a:ext cx="6398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F5C8D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ДОУ: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61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(+7,6%),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78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(+11,1%),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155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(+13,7%),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183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(+11,8%)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812" y="4892071"/>
            <a:ext cx="1921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Потеряли   </a:t>
            </a:r>
            <a:r>
              <a:rPr lang="ru-RU" sz="2000" dirty="0" err="1" smtClean="0"/>
              <a:t>профчленство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108425" y="4853343"/>
            <a:ext cx="669271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tx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ОУ: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(-6,3%),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(-7%),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37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(-5,9%),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45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(-8,5%),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49г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(-7,7%),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76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(-11,9%),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92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(-7,6%)</a:t>
            </a:r>
            <a:endParaRPr lang="ru-RU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98528" y="5646507"/>
            <a:ext cx="5813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ДОУ: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85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(-17%),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146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(-9,7%),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162</a:t>
            </a:r>
            <a:r>
              <a:rPr lang="ru-RU" dirty="0" smtClean="0">
                <a:solidFill>
                  <a:schemeClr val="tx2"/>
                </a:solidFill>
              </a:rPr>
              <a:t> (-11%), </a:t>
            </a:r>
            <a:r>
              <a:rPr lang="ru-RU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166</a:t>
            </a:r>
            <a:r>
              <a:rPr lang="ru-RU" dirty="0" smtClean="0">
                <a:solidFill>
                  <a:schemeClr val="tx2"/>
                </a:solidFill>
              </a:rPr>
              <a:t> (-16%)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08425" y="1318509"/>
            <a:ext cx="668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F5C8D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ОУ:</a:t>
            </a:r>
            <a:r>
              <a:rPr lang="ru-RU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2корр.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(+62), </a:t>
            </a:r>
            <a:r>
              <a:rPr lang="ru-RU" b="1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(+28), </a:t>
            </a:r>
            <a:r>
              <a:rPr lang="ru-RU" b="1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63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(+16), </a:t>
            </a:r>
            <a:r>
              <a:rPr lang="ru-RU" b="1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Горизонт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(+16)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87565" y="1741094"/>
            <a:ext cx="64386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F5C8D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ДОУ: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 (+15), </a:t>
            </a:r>
            <a:r>
              <a:rPr lang="ru-RU" b="1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141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(+40), </a:t>
            </a:r>
            <a:r>
              <a:rPr lang="ru-RU" b="1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155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(+48), </a:t>
            </a:r>
            <a:r>
              <a:rPr lang="ru-RU" b="1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158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(+35), 162 (+49), </a:t>
            </a:r>
            <a:r>
              <a:rPr lang="ru-RU" b="1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183</a:t>
            </a:r>
            <a:r>
              <a:rPr lang="ru-RU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(+17)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1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14"/>
          <p:cNvSpPr/>
          <p:nvPr/>
        </p:nvSpPr>
        <p:spPr>
          <a:xfrm>
            <a:off x="1691680" y="5129808"/>
            <a:ext cx="1728192" cy="1728192"/>
          </a:xfrm>
          <a:prstGeom prst="ellipse">
            <a:avLst/>
          </a:prstGeom>
          <a:solidFill>
            <a:srgbClr val="FF5D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660232" y="1385392"/>
            <a:ext cx="1728192" cy="1728192"/>
          </a:xfrm>
          <a:prstGeom prst="ellipse">
            <a:avLst/>
          </a:prstGeom>
          <a:solidFill>
            <a:srgbClr val="E6E3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932040" y="2537520"/>
            <a:ext cx="1728192" cy="1728192"/>
          </a:xfrm>
          <a:prstGeom prst="ellipse">
            <a:avLst/>
          </a:prstGeom>
          <a:solidFill>
            <a:srgbClr val="68B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275856" y="3761656"/>
            <a:ext cx="1728192" cy="172819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white">
          <a:xfrm>
            <a:off x="2249742" y="179492"/>
            <a:ext cx="6714746" cy="82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Год корпоративной культуры</a:t>
            </a:r>
          </a:p>
          <a:p>
            <a:pPr marL="342900" indent="-342900" algn="just" eaLnBrk="0" hangingPunct="0"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chemeClr val="tx2"/>
                </a:solidFill>
              </a:rPr>
              <a:t>Год </a:t>
            </a:r>
            <a:r>
              <a:rPr lang="ru-RU" sz="1600" b="1" dirty="0">
                <a:solidFill>
                  <a:schemeClr val="tx2"/>
                </a:solidFill>
              </a:rPr>
              <a:t>народного искусства и нематериального культурного наследия народов России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 useBgFill="1">
        <p:nvSpPr>
          <p:cNvPr id="11" name="Равнобедренный треугольник 10"/>
          <p:cNvSpPr/>
          <p:nvPr/>
        </p:nvSpPr>
        <p:spPr>
          <a:xfrm rot="8527192">
            <a:off x="2294676" y="3555889"/>
            <a:ext cx="9200280" cy="4417621"/>
          </a:xfrm>
          <a:prstGeom prst="triangle">
            <a:avLst>
              <a:gd name="adj" fmla="val 3783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220072" y="2825552"/>
            <a:ext cx="1152128" cy="11521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948264" y="1673424"/>
            <a:ext cx="1152128" cy="11521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563888" y="4049688"/>
            <a:ext cx="1152128" cy="11521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979712" y="5417840"/>
            <a:ext cx="1152128" cy="11521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788024" y="1988840"/>
            <a:ext cx="2088232" cy="0"/>
          </a:xfrm>
          <a:prstGeom prst="line">
            <a:avLst/>
          </a:prstGeom>
          <a:ln w="38100">
            <a:solidFill>
              <a:srgbClr val="E6E3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275856" y="2780928"/>
            <a:ext cx="2088232" cy="0"/>
          </a:xfrm>
          <a:prstGeom prst="line">
            <a:avLst/>
          </a:prstGeom>
          <a:ln w="38100">
            <a:solidFill>
              <a:srgbClr val="68B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403648" y="4077072"/>
            <a:ext cx="2088232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67544" y="5301208"/>
            <a:ext cx="1620688" cy="0"/>
          </a:xfrm>
          <a:prstGeom prst="line">
            <a:avLst/>
          </a:prstGeom>
          <a:ln w="38100">
            <a:solidFill>
              <a:srgbClr val="FF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2123728" y="1340768"/>
            <a:ext cx="309634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Организационная культура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55576" y="2132856"/>
            <a:ext cx="273630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Правовая культура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79512" y="3212976"/>
            <a:ext cx="374441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Информационно – коммуникативная  культура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79512" y="4581128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Здоровьесберегающая культура </a:t>
            </a:r>
          </a:p>
        </p:txBody>
      </p:sp>
      <p:pic>
        <p:nvPicPr>
          <p:cNvPr id="1027" name="Picture 3" descr="D:\Данные пользователя - НЕ УДАЛЯТЬ\Рабочий стол\Профсоюз\Отчет\Публичный отчёт за 2021\13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996952"/>
            <a:ext cx="719521" cy="674505"/>
          </a:xfrm>
          <a:prstGeom prst="rect">
            <a:avLst/>
          </a:prstGeom>
          <a:noFill/>
        </p:spPr>
      </p:pic>
      <p:pic>
        <p:nvPicPr>
          <p:cNvPr id="1028" name="Picture 4" descr="D:\Данные пользователя - НЕ УДАЛЯТЬ\Рабочий стол\Профсоюз\Отчет\Публичный отчёт за 2021\hr-05-512_9343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1700808"/>
            <a:ext cx="998240" cy="998240"/>
          </a:xfrm>
          <a:prstGeom prst="rect">
            <a:avLst/>
          </a:prstGeom>
          <a:noFill/>
        </p:spPr>
      </p:pic>
      <p:pic>
        <p:nvPicPr>
          <p:cNvPr id="1032" name="Picture 8" descr="http://e-new.volbi.ru/pluginfile.php/17687/course/overviewfiles/NI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4221088"/>
            <a:ext cx="720080" cy="720080"/>
          </a:xfrm>
          <a:prstGeom prst="rect">
            <a:avLst/>
          </a:prstGeom>
          <a:noFill/>
        </p:spPr>
      </p:pic>
      <p:pic>
        <p:nvPicPr>
          <p:cNvPr id="1034" name="Picture 10" descr="https://img2.freepng.ru/20190209/oc/kisspng-physical-therapy-physical-medicine-and-rehabilitat-5c5f1e610f49d5.11472941154973756906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5661248"/>
            <a:ext cx="831641" cy="665313"/>
          </a:xfrm>
          <a:prstGeom prst="rect">
            <a:avLst/>
          </a:prstGeom>
          <a:noFill/>
        </p:spPr>
      </p:pic>
      <p:pic>
        <p:nvPicPr>
          <p:cNvPr id="2050" name="Picture 2" descr="https://www.eseur.ru/Files/file156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4372024"/>
            <a:ext cx="3226842" cy="217706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958F2CD-E994-4C94-8158-F608835EBBA0}"/>
              </a:ext>
            </a:extLst>
          </p:cNvPr>
          <p:cNvSpPr txBox="1"/>
          <p:nvPr/>
        </p:nvSpPr>
        <p:spPr>
          <a:xfrm>
            <a:off x="1088613" y="390727"/>
            <a:ext cx="1206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2022 год</a:t>
            </a:r>
          </a:p>
        </p:txBody>
      </p:sp>
    </p:spTree>
    <p:extLst>
      <p:ext uri="{BB962C8B-B14F-4D97-AF65-F5344CB8AC3E}">
        <p14:creationId xmlns:p14="http://schemas.microsoft.com/office/powerpoint/2010/main" val="2206800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s://www.thetrainingassociates.com/wp-content/uploads/2022/12/AdobeStock_373971935-min-scaled-e167120691497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45620"/>
            <a:ext cx="3240359" cy="410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071" y="1566084"/>
            <a:ext cx="8424936" cy="4248473"/>
          </a:xfrm>
          <a:prstGeom prst="rect">
            <a:avLst/>
          </a:prstGeom>
          <a:gradFill>
            <a:gsLst>
              <a:gs pos="0">
                <a:schemeClr val="accent1">
                  <a:alpha val="28000"/>
                  <a:lumMod val="96000"/>
                  <a:lumOff val="4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b="1" dirty="0"/>
              <a:t>Численность</a:t>
            </a:r>
            <a:endParaRPr lang="en-US" alt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196752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a typeface="Roboto" panose="02000000000000000000" pitchFamily="2" charset="0"/>
                <a:cs typeface="Arial" panose="020B0604020202020204" pitchFamily="34" charset="0"/>
              </a:rPr>
              <a:t>Организации, сохранившие высокий охват </a:t>
            </a:r>
            <a:r>
              <a:rPr lang="ru-RU" sz="2000" dirty="0">
                <a:ea typeface="Roboto" panose="02000000000000000000" pitchFamily="2" charset="0"/>
                <a:cs typeface="Arial" panose="020B0604020202020204" pitchFamily="34" charset="0"/>
              </a:rPr>
              <a:t>профсоюзного членства</a:t>
            </a:r>
            <a:endParaRPr lang="ru-RU" sz="2000" dirty="0"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071" y="2360555"/>
            <a:ext cx="35468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ОУ</a:t>
            </a:r>
          </a:p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13</a:t>
            </a:r>
            <a:r>
              <a:rPr lang="ru-RU" sz="2000" dirty="0" smtClean="0">
                <a:solidFill>
                  <a:schemeClr val="tx2"/>
                </a:solidFill>
              </a:rPr>
              <a:t>вечерн</a:t>
            </a:r>
            <a:r>
              <a:rPr lang="ru-RU" sz="2800" dirty="0" smtClean="0">
                <a:solidFill>
                  <a:schemeClr val="tx2"/>
                </a:solidFill>
              </a:rPr>
              <a:t>., </a:t>
            </a:r>
            <a:r>
              <a:rPr lang="ru-RU" sz="2800" dirty="0" smtClean="0">
                <a:solidFill>
                  <a:schemeClr val="tx2"/>
                </a:solidFill>
              </a:rPr>
              <a:t>51, 52, </a:t>
            </a:r>
          </a:p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58</a:t>
            </a:r>
            <a:r>
              <a:rPr lang="ru-RU" sz="2800" dirty="0" smtClean="0">
                <a:solidFill>
                  <a:schemeClr val="tx2"/>
                </a:solidFill>
              </a:rPr>
              <a:t>, 60</a:t>
            </a:r>
          </a:p>
          <a:p>
            <a:pPr algn="ctr"/>
            <a:endParaRPr lang="ru-RU" sz="2800" dirty="0" smtClean="0"/>
          </a:p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Более 90%</a:t>
            </a:r>
          </a:p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2</a:t>
            </a:r>
            <a:r>
              <a:rPr lang="ru-RU" sz="2000" dirty="0" smtClean="0">
                <a:solidFill>
                  <a:schemeClr val="tx2"/>
                </a:solidFill>
              </a:rPr>
              <a:t>корр</a:t>
            </a:r>
            <a:r>
              <a:rPr lang="ru-RU" sz="2800" dirty="0" smtClean="0">
                <a:solidFill>
                  <a:schemeClr val="tx2"/>
                </a:solidFill>
              </a:rPr>
              <a:t>., </a:t>
            </a:r>
            <a:r>
              <a:rPr lang="ru-RU" sz="2800" dirty="0" smtClean="0">
                <a:solidFill>
                  <a:schemeClr val="tx2"/>
                </a:solidFill>
              </a:rPr>
              <a:t>32, 34л, 38,</a:t>
            </a:r>
          </a:p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40, 62, 69, 77, </a:t>
            </a:r>
          </a:p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81л, 88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0072" y="2386975"/>
            <a:ext cx="34667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ДОУ</a:t>
            </a:r>
          </a:p>
          <a:p>
            <a:pPr algn="ctr"/>
            <a:r>
              <a:rPr lang="ru-RU" sz="2800" dirty="0">
                <a:solidFill>
                  <a:schemeClr val="tx2"/>
                </a:solidFill>
              </a:rPr>
              <a:t>3</a:t>
            </a:r>
            <a:r>
              <a:rPr lang="ru-RU" sz="2800" dirty="0" smtClean="0">
                <a:solidFill>
                  <a:schemeClr val="tx2"/>
                </a:solidFill>
              </a:rPr>
              <a:t>,</a:t>
            </a:r>
            <a:r>
              <a:rPr lang="ru-RU" sz="2800" dirty="0">
                <a:solidFill>
                  <a:schemeClr val="tx2"/>
                </a:solidFill>
              </a:rPr>
              <a:t> 60</a:t>
            </a:r>
            <a:r>
              <a:rPr lang="ru-RU" sz="2800" dirty="0" smtClean="0">
                <a:solidFill>
                  <a:schemeClr val="tx2"/>
                </a:solidFill>
              </a:rPr>
              <a:t>,</a:t>
            </a:r>
            <a:r>
              <a:rPr lang="ru-RU" sz="2800" dirty="0">
                <a:solidFill>
                  <a:schemeClr val="tx2"/>
                </a:solidFill>
              </a:rPr>
              <a:t> 95</a:t>
            </a:r>
            <a:r>
              <a:rPr lang="ru-RU" sz="2800" dirty="0" smtClean="0">
                <a:solidFill>
                  <a:schemeClr val="tx2"/>
                </a:solidFill>
              </a:rPr>
              <a:t>,</a:t>
            </a:r>
            <a:r>
              <a:rPr lang="ru-RU" sz="2800" dirty="0">
                <a:solidFill>
                  <a:schemeClr val="tx2"/>
                </a:solidFill>
              </a:rPr>
              <a:t> 123</a:t>
            </a:r>
            <a:r>
              <a:rPr lang="ru-RU" sz="2800" dirty="0" smtClean="0">
                <a:solidFill>
                  <a:schemeClr val="tx2"/>
                </a:solidFill>
              </a:rPr>
              <a:t>,</a:t>
            </a:r>
            <a:r>
              <a:rPr lang="ru-RU" sz="2800" dirty="0">
                <a:solidFill>
                  <a:schemeClr val="tx2"/>
                </a:solidFill>
              </a:rPr>
              <a:t> 151</a:t>
            </a:r>
            <a:r>
              <a:rPr lang="ru-RU" sz="2800" dirty="0" smtClean="0">
                <a:solidFill>
                  <a:schemeClr val="tx2"/>
                </a:solidFill>
              </a:rPr>
              <a:t>,</a:t>
            </a:r>
            <a:r>
              <a:rPr lang="ru-RU" sz="2800" dirty="0">
                <a:solidFill>
                  <a:schemeClr val="tx2"/>
                </a:solidFill>
              </a:rPr>
              <a:t> 172</a:t>
            </a:r>
            <a:r>
              <a:rPr lang="ru-RU" sz="2800" dirty="0" smtClean="0">
                <a:solidFill>
                  <a:schemeClr val="tx2"/>
                </a:solidFill>
              </a:rPr>
              <a:t>,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smtClean="0">
                <a:solidFill>
                  <a:schemeClr val="tx2"/>
                </a:solidFill>
              </a:rPr>
              <a:t>185</a:t>
            </a:r>
            <a:endParaRPr lang="ru-RU" sz="2800" dirty="0"/>
          </a:p>
          <a:p>
            <a:pPr algn="ctr"/>
            <a:endParaRPr lang="ru-RU" sz="2800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Более </a:t>
            </a:r>
            <a:r>
              <a:rPr lang="ru-RU" sz="2800" dirty="0">
                <a:solidFill>
                  <a:srgbClr val="C00000"/>
                </a:solidFill>
              </a:rPr>
              <a:t>90%</a:t>
            </a:r>
          </a:p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7, 12,  36,  65,</a:t>
            </a:r>
          </a:p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 127, 134, 160,</a:t>
            </a:r>
          </a:p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 186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5915" y="1880186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D20000"/>
                </a:solidFill>
              </a:rPr>
              <a:t>100 %</a:t>
            </a:r>
            <a:endParaRPr lang="ru-RU" sz="2800" b="1" dirty="0">
              <a:solidFill>
                <a:srgbClr val="D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0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https://foxter.by/uploads/1616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 t="11900" r="14540" b="12725"/>
          <a:stretch/>
        </p:blipFill>
        <p:spPr bwMode="auto">
          <a:xfrm>
            <a:off x="6156175" y="3598277"/>
            <a:ext cx="266429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34" y="3612341"/>
            <a:ext cx="4572000" cy="2740134"/>
          </a:xfrm>
          <a:prstGeom prst="rect">
            <a:avLst/>
          </a:prstGeom>
        </p:spPr>
      </p:pic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b="1" dirty="0" smtClean="0"/>
              <a:t>Численность</a:t>
            </a:r>
            <a:endParaRPr lang="en-US" alt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052736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a typeface="Roboto" panose="02000000000000000000" pitchFamily="2" charset="0"/>
                <a:cs typeface="Arial" panose="020B0604020202020204" pitchFamily="34" charset="0"/>
              </a:rPr>
              <a:t>Организации с большим резервом для мотивационной работы</a:t>
            </a:r>
            <a:endParaRPr lang="ru-RU" sz="2000" dirty="0"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2335068"/>
            <a:ext cx="7776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400" dirty="0" smtClean="0">
                <a:solidFill>
                  <a:schemeClr val="tx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ОУ:</a:t>
            </a:r>
            <a:r>
              <a:rPr lang="ru-RU" sz="2400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400" b="1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вечерн. </a:t>
            </a:r>
            <a:r>
              <a:rPr lang="ru-RU" sz="2400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(38,9%), </a:t>
            </a:r>
            <a:r>
              <a:rPr lang="ru-RU" sz="2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5г</a:t>
            </a:r>
            <a:r>
              <a:rPr lang="ru-RU" sz="2400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(41%), </a:t>
            </a:r>
            <a:r>
              <a:rPr lang="ru-RU" sz="2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ru-RU" sz="2400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(45,9%), </a:t>
            </a:r>
            <a:r>
              <a:rPr lang="ru-RU" sz="2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r>
              <a:rPr lang="ru-RU" sz="2400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(48,8%), </a:t>
            </a:r>
          </a:p>
          <a:p>
            <a:pPr>
              <a:spcBef>
                <a:spcPts val="1200"/>
              </a:spcBef>
            </a:pPr>
            <a:r>
              <a:rPr lang="ru-RU" sz="24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2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ru-RU" sz="2400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(40,8%), </a:t>
            </a:r>
            <a:r>
              <a:rPr lang="ru-RU" sz="2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49г</a:t>
            </a:r>
            <a:r>
              <a:rPr lang="ru-RU" sz="2400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(29%), </a:t>
            </a:r>
            <a:r>
              <a:rPr lang="ru-RU" sz="2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63</a:t>
            </a:r>
            <a:r>
              <a:rPr lang="ru-RU" sz="2400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(16,2), </a:t>
            </a:r>
            <a:r>
              <a:rPr lang="ru-RU" sz="2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67</a:t>
            </a:r>
            <a:r>
              <a:rPr lang="ru-RU" sz="2400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(35,4%), </a:t>
            </a:r>
          </a:p>
          <a:p>
            <a:pPr>
              <a:spcBef>
                <a:spcPts val="1200"/>
              </a:spcBef>
            </a:pPr>
            <a:r>
              <a:rPr lang="ru-RU" sz="24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2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73</a:t>
            </a:r>
            <a:r>
              <a:rPr lang="ru-RU" sz="2400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(20%), </a:t>
            </a:r>
            <a:r>
              <a:rPr lang="ru-RU" sz="2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93л</a:t>
            </a:r>
            <a:r>
              <a:rPr lang="ru-RU" sz="2400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(40,6%), </a:t>
            </a:r>
            <a:r>
              <a:rPr lang="ru-RU" sz="2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94</a:t>
            </a:r>
            <a:r>
              <a:rPr lang="ru-RU" sz="2400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(46,7%)</a:t>
            </a:r>
          </a:p>
          <a:p>
            <a:pPr>
              <a:spcBef>
                <a:spcPts val="1200"/>
              </a:spcBef>
            </a:pPr>
            <a:endParaRPr lang="ru-RU" sz="2400" b="1" dirty="0" smtClean="0">
              <a:solidFill>
                <a:schemeClr val="tx2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2400" b="1" dirty="0" smtClean="0">
                <a:solidFill>
                  <a:schemeClr val="tx2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ДОУ:</a:t>
            </a:r>
            <a:r>
              <a:rPr lang="ru-RU" sz="24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166</a:t>
            </a:r>
            <a:r>
              <a:rPr lang="ru-RU" sz="24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 (47,2%)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68D4DC8-9E27-4125-B27A-2215BDF41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04" y="1094490"/>
            <a:ext cx="2777528" cy="20313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8884DD-57FF-409F-8465-A733BD384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319088"/>
            <a:ext cx="8119229" cy="563562"/>
          </a:xfrm>
        </p:spPr>
        <p:txBody>
          <a:bodyPr/>
          <a:lstStyle/>
          <a:p>
            <a:pPr algn="ctr"/>
            <a:r>
              <a:rPr lang="ru-RU" sz="2800" b="1" dirty="0" smtClean="0"/>
              <a:t>2023 - Год педагога и наставника</a:t>
            </a:r>
            <a:endParaRPr lang="ru-RU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842473-CCAC-4F64-A266-71ABA57A5780}"/>
              </a:ext>
            </a:extLst>
          </p:cNvPr>
          <p:cNvSpPr txBox="1"/>
          <p:nvPr/>
        </p:nvSpPr>
        <p:spPr>
          <a:xfrm>
            <a:off x="502622" y="1556792"/>
            <a:ext cx="5666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chemeClr val="accent6">
                    <a:lumMod val="50000"/>
                  </a:schemeClr>
                </a:solidFill>
              </a:rPr>
              <a:t>Цель:</a:t>
            </a:r>
          </a:p>
          <a:p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Повышение престижа профессии педагога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5CC3886-1A5C-4CF2-BFD6-AD6DBF0FA0B1}"/>
              </a:ext>
            </a:extLst>
          </p:cNvPr>
          <p:cNvSpPr txBox="1"/>
          <p:nvPr/>
        </p:nvSpPr>
        <p:spPr>
          <a:xfrm>
            <a:off x="514474" y="2784295"/>
            <a:ext cx="86154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chemeClr val="accent6">
                    <a:lumMod val="50000"/>
                  </a:schemeClr>
                </a:solidFill>
              </a:rPr>
              <a:t>Главный слоган:</a:t>
            </a:r>
          </a:p>
          <a:p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		«УЧИТЬ.</a:t>
            </a:r>
          </a:p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			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ВДОХНОВЛЯТЬ.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				   			  		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РАЗВИВАТЬ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.»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176D995-037A-4AAC-A2EF-AFFB67DEDB78}"/>
              </a:ext>
            </a:extLst>
          </p:cNvPr>
          <p:cNvSpPr txBox="1"/>
          <p:nvPr/>
        </p:nvSpPr>
        <p:spPr>
          <a:xfrm>
            <a:off x="1911936" y="5495777"/>
            <a:ext cx="7178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2023 год –</a:t>
            </a:r>
          </a:p>
          <a:p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Год укрепления и развития социального партнерства</a:t>
            </a:r>
            <a:r>
              <a:rPr lang="ru-RU" sz="2000" b="1" dirty="0"/>
              <a:t>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50A3EBC-C4CD-4C3A-9BD7-575FC7FCAB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3229"/>
            <a:ext cx="1916832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73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WordArt 4"/>
          <p:cNvSpPr>
            <a:spLocks noChangeArrowheads="1" noChangeShapeType="1" noTextEdit="1"/>
          </p:cNvSpPr>
          <p:nvPr/>
        </p:nvSpPr>
        <p:spPr bwMode="gray">
          <a:xfrm>
            <a:off x="1692275" y="2997200"/>
            <a:ext cx="5759450" cy="863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ru-RU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1"/>
                    </a:gs>
                    <a:gs pos="100000">
                      <a:schemeClr val="hlink"/>
                    </a:gs>
                  </a:gsLst>
                  <a:lin ang="0" scaled="1"/>
                </a:gradFill>
                <a:effectLst>
                  <a:outerShdw dist="63500" dir="2212194" algn="ctr" rotWithShape="0">
                    <a:schemeClr val="tx2">
                      <a:alpha val="50000"/>
                    </a:schemeClr>
                  </a:outerShdw>
                </a:effectLst>
                <a:cs typeface="Arial" panose="020B0604020202020204" pitchFamily="34" charset="0"/>
              </a:rPr>
              <a:t>Спасибо</a:t>
            </a:r>
            <a:r>
              <a:rPr lang="de-DE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1"/>
                    </a:gs>
                    <a:gs pos="100000">
                      <a:schemeClr val="hlink"/>
                    </a:gs>
                  </a:gsLst>
                  <a:lin ang="0" scaled="1"/>
                </a:gradFill>
                <a:effectLst>
                  <a:outerShdw dist="63500" dir="2212194" algn="ctr" rotWithShape="0">
                    <a:schemeClr val="tx2">
                      <a:alpha val="50000"/>
                    </a:schemeClr>
                  </a:outerShdw>
                </a:effectLst>
                <a:cs typeface="Arial" panose="020B0604020202020204" pitchFamily="34" charset="0"/>
              </a:rPr>
              <a:t>!</a:t>
            </a:r>
            <a:endParaRPr lang="ru-RU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tx1"/>
                  </a:gs>
                  <a:gs pos="100000">
                    <a:schemeClr val="hlink"/>
                  </a:gs>
                </a:gsLst>
                <a:lin ang="0" scaled="1"/>
              </a:gradFill>
              <a:effectLst>
                <a:outerShdw dist="63500" dir="2212194" algn="ctr" rotWithShape="0">
                  <a:schemeClr val="tx2">
                    <a:alpha val="5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" name="Picture 8" descr="https://st2.depositphotos.com/1432405/7466/v/950/depositphotos_74662229-stock-illustration-mail-blue-3d-icon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941168"/>
            <a:ext cx="251157" cy="25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https://img2.freepng.ru/20180328/oce/kisspng-web-development-web-design-logo-website-5abbea0acaa518.0043648215222645868301.jpg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959297"/>
            <a:ext cx="237116" cy="23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www.veniaminsergeev.ru/wa-data/public/blog/data/miniature/unnamed.jpg"/>
          <p:cNvPicPr>
            <a:picLocks noChangeAspect="1" noChangeArrowheads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5216135"/>
            <a:ext cx="251157" cy="25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https://img2.freepng.ru/20180616/lup/kisspng-computer-icons-odnoklassniki-vkontakte-clip-art-odnoklassniki-5b24cab393f091.939283551529137843606.jpg"/>
          <p:cNvPicPr>
            <a:picLocks noChangeAspect="1" noChangeArrowheads="1"/>
          </p:cNvPicPr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258652"/>
            <a:ext cx="226660" cy="22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5493134"/>
            <a:ext cx="302039" cy="302039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11560" y="4867127"/>
            <a:ext cx="777686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b="1" dirty="0" smtClean="0"/>
              <a:t>              </a:t>
            </a:r>
            <a:r>
              <a:rPr lang="de-DE" b="1" dirty="0" err="1" smtClean="0"/>
              <a:t>gorprofobr</a:t>
            </a:r>
            <a:r>
              <a:rPr lang="ru-RU" b="1" dirty="0"/>
              <a:t>@</a:t>
            </a:r>
            <a:r>
              <a:rPr lang="de-DE" b="1" dirty="0"/>
              <a:t>mail</a:t>
            </a:r>
            <a:r>
              <a:rPr lang="ru-RU" b="1" dirty="0"/>
              <a:t>.</a:t>
            </a:r>
            <a:r>
              <a:rPr lang="de-DE" b="1" dirty="0" err="1"/>
              <a:t>ru</a:t>
            </a:r>
            <a:r>
              <a:rPr lang="de-DE" b="1" dirty="0"/>
              <a:t>            www.tmnprofobr.ru</a:t>
            </a:r>
            <a:endParaRPr lang="ru-RU" dirty="0"/>
          </a:p>
          <a:p>
            <a:r>
              <a:rPr lang="ru-RU" b="1" dirty="0" smtClean="0"/>
              <a:t>              </a:t>
            </a:r>
            <a:r>
              <a:rPr lang="en-US" b="1" dirty="0" smtClean="0"/>
              <a:t>m</a:t>
            </a:r>
            <a:r>
              <a:rPr lang="ru-RU" b="1" dirty="0"/>
              <a:t>.</a:t>
            </a:r>
            <a:r>
              <a:rPr lang="en-US" b="1" dirty="0" err="1"/>
              <a:t>vk</a:t>
            </a:r>
            <a:r>
              <a:rPr lang="ru-RU" b="1" dirty="0"/>
              <a:t>.</a:t>
            </a:r>
            <a:r>
              <a:rPr lang="en-US" b="1" dirty="0"/>
              <a:t>com</a:t>
            </a:r>
            <a:r>
              <a:rPr lang="ru-RU" b="1" dirty="0"/>
              <a:t>/</a:t>
            </a:r>
            <a:r>
              <a:rPr lang="en-US" b="1" dirty="0" err="1"/>
              <a:t>tmprofobr</a:t>
            </a:r>
            <a:r>
              <a:rPr lang="ru-RU" b="1" dirty="0"/>
              <a:t>           </a:t>
            </a:r>
            <a:r>
              <a:rPr lang="en-US" b="1" dirty="0"/>
              <a:t>ok</a:t>
            </a:r>
            <a:r>
              <a:rPr lang="ru-RU" b="1" dirty="0"/>
              <a:t>.</a:t>
            </a:r>
            <a:r>
              <a:rPr lang="en-US" b="1" dirty="0" err="1"/>
              <a:t>ru</a:t>
            </a:r>
            <a:r>
              <a:rPr lang="ru-RU" b="1" dirty="0"/>
              <a:t>/</a:t>
            </a:r>
            <a:r>
              <a:rPr lang="en-US" b="1" dirty="0"/>
              <a:t>group</a:t>
            </a:r>
            <a:r>
              <a:rPr lang="ru-RU" b="1" dirty="0" smtClean="0"/>
              <a:t>/54747747516580</a:t>
            </a:r>
          </a:p>
          <a:p>
            <a:pPr algn="ctr"/>
            <a:r>
              <a:rPr lang="ru-RU" b="1" dirty="0" smtClean="0"/>
              <a:t>        </a:t>
            </a:r>
            <a:r>
              <a:rPr lang="en-US" b="1" dirty="0" smtClean="0"/>
              <a:t>@</a:t>
            </a:r>
            <a:r>
              <a:rPr lang="en-US" b="1" dirty="0" err="1"/>
              <a:t>profsouz_obrazovanie_tyumen</a:t>
            </a:r>
            <a:endParaRPr lang="en-US" b="1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b="1" dirty="0"/>
              <a:t>Реализация федеральных </a:t>
            </a:r>
            <a:r>
              <a:rPr lang="ru-RU" altLang="ru-RU" sz="2800" b="1" dirty="0" err="1"/>
              <a:t>общепрофсоюзных</a:t>
            </a:r>
            <a:r>
              <a:rPr lang="ru-RU" altLang="ru-RU" sz="2800" b="1" dirty="0"/>
              <a:t> проектов</a:t>
            </a:r>
            <a:endParaRPr lang="en-US" altLang="ru-RU" sz="1600" b="1" dirty="0"/>
          </a:p>
        </p:txBody>
      </p:sp>
      <p:sp>
        <p:nvSpPr>
          <p:cNvPr id="78854" name="AutoShape 6"/>
          <p:cNvSpPr>
            <a:spLocks noChangeArrowheads="1"/>
          </p:cNvSpPr>
          <p:nvPr/>
        </p:nvSpPr>
        <p:spPr bwMode="gray">
          <a:xfrm rot="5400000">
            <a:off x="4343810" y="1060988"/>
            <a:ext cx="400050" cy="449262"/>
          </a:xfrm>
          <a:prstGeom prst="chevron">
            <a:avLst>
              <a:gd name="adj" fmla="val 5251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8855" name="AutoShape 7"/>
          <p:cNvSpPr>
            <a:spLocks noChangeArrowheads="1"/>
          </p:cNvSpPr>
          <p:nvPr/>
        </p:nvSpPr>
        <p:spPr bwMode="gray">
          <a:xfrm rot="5400000">
            <a:off x="1583816" y="1061781"/>
            <a:ext cx="398463" cy="449262"/>
          </a:xfrm>
          <a:prstGeom prst="chevron">
            <a:avLst>
              <a:gd name="adj" fmla="val 5251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8856" name="Oval 8"/>
          <p:cNvSpPr>
            <a:spLocks noChangeArrowheads="1"/>
          </p:cNvSpPr>
          <p:nvPr/>
        </p:nvSpPr>
        <p:spPr bwMode="gray">
          <a:xfrm>
            <a:off x="6220651" y="1593850"/>
            <a:ext cx="2160239" cy="2063749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78857" name="Oval 9"/>
          <p:cNvSpPr>
            <a:spLocks noChangeArrowheads="1"/>
          </p:cNvSpPr>
          <p:nvPr/>
        </p:nvSpPr>
        <p:spPr bwMode="gray">
          <a:xfrm>
            <a:off x="6220651" y="1593850"/>
            <a:ext cx="2160239" cy="2063749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78858" name="Oval 10"/>
          <p:cNvSpPr>
            <a:spLocks noChangeArrowheads="1"/>
          </p:cNvSpPr>
          <p:nvPr/>
        </p:nvSpPr>
        <p:spPr bwMode="gray">
          <a:xfrm>
            <a:off x="6359078" y="1736320"/>
            <a:ext cx="1878381" cy="179389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78859" name="Oval 11"/>
          <p:cNvSpPr>
            <a:spLocks noChangeArrowheads="1"/>
          </p:cNvSpPr>
          <p:nvPr/>
        </p:nvSpPr>
        <p:spPr bwMode="gray">
          <a:xfrm>
            <a:off x="6384478" y="1744257"/>
            <a:ext cx="1878381" cy="179389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78860" name="Oval 12"/>
          <p:cNvSpPr>
            <a:spLocks noChangeArrowheads="1"/>
          </p:cNvSpPr>
          <p:nvPr/>
        </p:nvSpPr>
        <p:spPr bwMode="gray">
          <a:xfrm>
            <a:off x="6456396" y="1828504"/>
            <a:ext cx="1693160" cy="1615277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78861" name="Oval 13"/>
          <p:cNvSpPr>
            <a:spLocks noChangeArrowheads="1"/>
          </p:cNvSpPr>
          <p:nvPr/>
        </p:nvSpPr>
        <p:spPr bwMode="gray">
          <a:xfrm>
            <a:off x="731186" y="1604572"/>
            <a:ext cx="2088232" cy="2063748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0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78862" name="Oval 14"/>
          <p:cNvSpPr>
            <a:spLocks noChangeArrowheads="1"/>
          </p:cNvSpPr>
          <p:nvPr/>
        </p:nvSpPr>
        <p:spPr bwMode="gray">
          <a:xfrm>
            <a:off x="731186" y="1604572"/>
            <a:ext cx="2088232" cy="2063748"/>
          </a:xfrm>
          <a:prstGeom prst="ellipse">
            <a:avLst/>
          </a:prstGeom>
          <a:gradFill rotWithShape="1">
            <a:gsLst>
              <a:gs pos="0">
                <a:schemeClr val="folHlink">
                  <a:alpha val="32001"/>
                </a:schemeClr>
              </a:gs>
              <a:gs pos="100000">
                <a:schemeClr val="fol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78863" name="Oval 15"/>
          <p:cNvSpPr>
            <a:spLocks noChangeArrowheads="1"/>
          </p:cNvSpPr>
          <p:nvPr/>
        </p:nvSpPr>
        <p:spPr bwMode="gray">
          <a:xfrm>
            <a:off x="875164" y="1744831"/>
            <a:ext cx="1815769" cy="1793888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54118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78864" name="Oval 16"/>
          <p:cNvSpPr>
            <a:spLocks noChangeArrowheads="1"/>
          </p:cNvSpPr>
          <p:nvPr/>
        </p:nvSpPr>
        <p:spPr bwMode="gray">
          <a:xfrm>
            <a:off x="876753" y="1748006"/>
            <a:ext cx="1815768" cy="1793888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63529"/>
                  <a:invGamma/>
                </a:schemeClr>
              </a:gs>
              <a:gs pos="100000">
                <a:schemeClr val="fol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78865" name="Oval 17"/>
          <p:cNvSpPr>
            <a:spLocks noChangeArrowheads="1"/>
          </p:cNvSpPr>
          <p:nvPr/>
        </p:nvSpPr>
        <p:spPr bwMode="gray">
          <a:xfrm>
            <a:off x="971600" y="1839777"/>
            <a:ext cx="1634776" cy="1615275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grpSp>
        <p:nvGrpSpPr>
          <p:cNvPr id="78866" name="Group 18"/>
          <p:cNvGrpSpPr>
            <a:grpSpLocks/>
          </p:cNvGrpSpPr>
          <p:nvPr/>
        </p:nvGrpSpPr>
        <p:grpSpPr bwMode="auto">
          <a:xfrm>
            <a:off x="998573" y="1864795"/>
            <a:ext cx="1582230" cy="1562858"/>
            <a:chOff x="4166" y="1706"/>
            <a:chExt cx="1252" cy="1252"/>
          </a:xfrm>
        </p:grpSpPr>
        <p:sp>
          <p:nvSpPr>
            <p:cNvPr id="78867" name="Oval 19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8868" name="Oval 20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8869" name="Oval 21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8870" name="Oval 22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78871" name="Oval 23"/>
          <p:cNvSpPr>
            <a:spLocks noChangeArrowheads="1"/>
          </p:cNvSpPr>
          <p:nvPr/>
        </p:nvSpPr>
        <p:spPr bwMode="gray">
          <a:xfrm>
            <a:off x="3499486" y="1593850"/>
            <a:ext cx="2045633" cy="2063749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78872" name="Oval 24"/>
          <p:cNvSpPr>
            <a:spLocks noChangeArrowheads="1"/>
          </p:cNvSpPr>
          <p:nvPr/>
        </p:nvSpPr>
        <p:spPr bwMode="gray">
          <a:xfrm>
            <a:off x="3499486" y="1593850"/>
            <a:ext cx="2045633" cy="2063749"/>
          </a:xfrm>
          <a:prstGeom prst="ellipse">
            <a:avLst/>
          </a:prstGeom>
          <a:gradFill rotWithShape="1">
            <a:gsLst>
              <a:gs pos="0">
                <a:schemeClr val="accent1">
                  <a:alpha val="32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78873" name="Oval 25"/>
          <p:cNvSpPr>
            <a:spLocks noChangeArrowheads="1"/>
          </p:cNvSpPr>
          <p:nvPr/>
        </p:nvSpPr>
        <p:spPr bwMode="gray">
          <a:xfrm>
            <a:off x="3621141" y="1736321"/>
            <a:ext cx="1778729" cy="179389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5411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78874" name="Oval 26"/>
          <p:cNvSpPr>
            <a:spLocks noChangeArrowheads="1"/>
          </p:cNvSpPr>
          <p:nvPr/>
        </p:nvSpPr>
        <p:spPr bwMode="gray">
          <a:xfrm>
            <a:off x="3622729" y="1737908"/>
            <a:ext cx="1778727" cy="179389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78875" name="Oval 27"/>
          <p:cNvSpPr>
            <a:spLocks noChangeArrowheads="1"/>
          </p:cNvSpPr>
          <p:nvPr/>
        </p:nvSpPr>
        <p:spPr bwMode="gray">
          <a:xfrm>
            <a:off x="3701160" y="1828504"/>
            <a:ext cx="1601427" cy="1615277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grpSp>
        <p:nvGrpSpPr>
          <p:cNvPr id="78876" name="Group 28"/>
          <p:cNvGrpSpPr>
            <a:grpSpLocks/>
          </p:cNvGrpSpPr>
          <p:nvPr/>
        </p:nvGrpSpPr>
        <p:grpSpPr bwMode="auto">
          <a:xfrm>
            <a:off x="3725417" y="1850467"/>
            <a:ext cx="1549953" cy="1562859"/>
            <a:chOff x="4166" y="1706"/>
            <a:chExt cx="1252" cy="1252"/>
          </a:xfrm>
        </p:grpSpPr>
        <p:sp>
          <p:nvSpPr>
            <p:cNvPr id="78877" name="Oval 29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8878" name="Oval 30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8879" name="Oval 31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8880" name="Oval 32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</p:grpSp>
      <p:grpSp>
        <p:nvGrpSpPr>
          <p:cNvPr id="78881" name="Group 33"/>
          <p:cNvGrpSpPr>
            <a:grpSpLocks/>
          </p:cNvGrpSpPr>
          <p:nvPr/>
        </p:nvGrpSpPr>
        <p:grpSpPr bwMode="auto">
          <a:xfrm>
            <a:off x="6485472" y="1850467"/>
            <a:ext cx="1638803" cy="1562859"/>
            <a:chOff x="4166" y="1706"/>
            <a:chExt cx="1252" cy="1252"/>
          </a:xfrm>
        </p:grpSpPr>
        <p:sp>
          <p:nvSpPr>
            <p:cNvPr id="78882" name="Oval 34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8883" name="Oval 35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8884" name="Oval 36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8885" name="Oval 37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78886" name="Text Box 38"/>
          <p:cNvSpPr txBox="1">
            <a:spLocks noChangeArrowheads="1"/>
          </p:cNvSpPr>
          <p:nvPr/>
        </p:nvSpPr>
        <p:spPr bwMode="gray">
          <a:xfrm>
            <a:off x="1017204" y="2413762"/>
            <a:ext cx="15275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400" b="1" dirty="0" err="1" smtClean="0">
                <a:solidFill>
                  <a:srgbClr val="000000"/>
                </a:solidFill>
              </a:rPr>
              <a:t>Цифровизация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 Профсоюза</a:t>
            </a:r>
            <a:endParaRPr lang="en-US" altLang="ru-RU" sz="1400" b="1" dirty="0">
              <a:solidFill>
                <a:srgbClr val="000000"/>
              </a:solidFill>
            </a:endParaRPr>
          </a:p>
        </p:txBody>
      </p:sp>
      <p:sp>
        <p:nvSpPr>
          <p:cNvPr id="78887" name="Text Box 39"/>
          <p:cNvSpPr txBox="1">
            <a:spLocks noChangeArrowheads="1"/>
          </p:cNvSpPr>
          <p:nvPr/>
        </p:nvSpPr>
        <p:spPr bwMode="gray">
          <a:xfrm>
            <a:off x="3689850" y="2387569"/>
            <a:ext cx="16410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400" b="1" dirty="0" smtClean="0">
                <a:solidFill>
                  <a:srgbClr val="000000"/>
                </a:solidFill>
              </a:rPr>
              <a:t>Профсоюзное</a:t>
            </a:r>
          </a:p>
          <a:p>
            <a:pPr algn="ctr" eaLnBrk="0" hangingPunct="0"/>
            <a:r>
              <a:rPr lang="ru-RU" altLang="ru-RU" sz="1400" b="1" dirty="0" smtClean="0">
                <a:solidFill>
                  <a:srgbClr val="000000"/>
                </a:solidFill>
              </a:rPr>
              <a:t>образование</a:t>
            </a:r>
            <a:endParaRPr lang="en-US" altLang="ru-RU" sz="1400" b="1" dirty="0">
              <a:solidFill>
                <a:srgbClr val="000000"/>
              </a:solidFill>
            </a:endParaRPr>
          </a:p>
        </p:txBody>
      </p:sp>
      <p:sp>
        <p:nvSpPr>
          <p:cNvPr id="78888" name="Text Box 40"/>
          <p:cNvSpPr txBox="1">
            <a:spLocks noChangeArrowheads="1"/>
          </p:cNvSpPr>
          <p:nvPr/>
        </p:nvSpPr>
        <p:spPr bwMode="gray">
          <a:xfrm>
            <a:off x="6523558" y="2300267"/>
            <a:ext cx="158251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400" b="1" dirty="0" smtClean="0">
                <a:solidFill>
                  <a:srgbClr val="000000"/>
                </a:solidFill>
              </a:rPr>
              <a:t>Профсоюз – территория</a:t>
            </a:r>
          </a:p>
          <a:p>
            <a:pPr algn="ctr" eaLnBrk="0" hangingPunct="0"/>
            <a:r>
              <a:rPr lang="ru-RU" altLang="ru-RU" sz="1400" b="1" dirty="0" smtClean="0">
                <a:solidFill>
                  <a:srgbClr val="000000"/>
                </a:solidFill>
              </a:rPr>
              <a:t>здоровья</a:t>
            </a:r>
            <a:endParaRPr lang="en-US" altLang="ru-RU" sz="1400" b="1" dirty="0">
              <a:solidFill>
                <a:srgbClr val="000000"/>
              </a:solidFill>
            </a:endParaRPr>
          </a:p>
        </p:txBody>
      </p:sp>
      <p:sp>
        <p:nvSpPr>
          <p:cNvPr id="44" name="AutoShape 7"/>
          <p:cNvSpPr>
            <a:spLocks noChangeArrowheads="1"/>
          </p:cNvSpPr>
          <p:nvPr/>
        </p:nvSpPr>
        <p:spPr bwMode="gray">
          <a:xfrm rot="5400000">
            <a:off x="7105391" y="1061781"/>
            <a:ext cx="398463" cy="449262"/>
          </a:xfrm>
          <a:prstGeom prst="chevron">
            <a:avLst>
              <a:gd name="adj" fmla="val 5251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00" t="24378" r="2632"/>
          <a:stretch/>
        </p:blipFill>
        <p:spPr>
          <a:xfrm>
            <a:off x="5943600" y="3846592"/>
            <a:ext cx="2952329" cy="21963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" t="17039" r="48518" b="-1699"/>
          <a:stretch/>
        </p:blipFill>
        <p:spPr>
          <a:xfrm>
            <a:off x="3487185" y="3842319"/>
            <a:ext cx="1994411" cy="22262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9090" name="Picture 2" descr="https://elizlabs.com.ua/image/catalog/Tech/roboch.stan.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8" r="10158"/>
          <a:stretch/>
        </p:blipFill>
        <p:spPr bwMode="auto">
          <a:xfrm>
            <a:off x="179512" y="3882999"/>
            <a:ext cx="2880320" cy="21599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1" y="3976621"/>
            <a:ext cx="1976351" cy="1180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3693" y="90113"/>
            <a:ext cx="7543273" cy="796563"/>
          </a:xfrm>
        </p:spPr>
        <p:txBody>
          <a:bodyPr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Реализация федеральных </a:t>
            </a:r>
            <a:r>
              <a:rPr lang="ru-RU" sz="1400" b="1" dirty="0" err="1">
                <a:solidFill>
                  <a:schemeClr val="bg1"/>
                </a:solidFill>
              </a:rPr>
              <a:t>общепрофсоюзных</a:t>
            </a:r>
            <a:r>
              <a:rPr lang="ru-RU" sz="1400" b="1" dirty="0">
                <a:solidFill>
                  <a:schemeClr val="bg1"/>
                </a:solidFill>
              </a:rPr>
              <a:t> проектов</a:t>
            </a:r>
            <a:r>
              <a:rPr lang="ru-RU" sz="1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/>
            </a:r>
            <a:br>
              <a:rPr lang="ru-RU" sz="1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/>
            </a:r>
            <a:br>
              <a:rPr lang="ru-RU" sz="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2400" b="1" dirty="0" err="1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Цифровизация</a:t>
            </a:r>
            <a:r>
              <a:rPr lang="ru-RU" sz="24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Общероссийского Профсоюза </a:t>
            </a:r>
            <a:r>
              <a:rPr lang="ru-RU" sz="24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образования</a:t>
            </a:r>
            <a:endParaRPr lang="ru-RU" sz="24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540568" y="1556792"/>
            <a:ext cx="3744416" cy="4820098"/>
            <a:chOff x="5868144" y="1484783"/>
            <a:chExt cx="3744416" cy="4820098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59F9B479-004D-4987-8576-A14D64B6B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1484784"/>
              <a:ext cx="3744416" cy="482009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CC0E2E83-D8F9-4E6C-BEDB-9864154A3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767" y="1744854"/>
              <a:ext cx="1912698" cy="36515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2" descr="https://image.winudf.com/v2/image1/Y29tLnByb2ZjYXJkcy5tb2JpbGVfc2NyZWVuXzRfMTYwNjI5NDQzOF8wMTg/screen-4.jpg?fakeurl=1&amp;type=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06" t="17225" r="8480" b="18749"/>
            <a:stretch/>
          </p:blipFill>
          <p:spPr bwMode="auto">
            <a:xfrm>
              <a:off x="6732240" y="1484783"/>
              <a:ext cx="2088232" cy="2843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230542"/>
              </p:ext>
            </p:extLst>
          </p:nvPr>
        </p:nvGraphicFramePr>
        <p:xfrm>
          <a:off x="2560966" y="1816863"/>
          <a:ext cx="6096000" cy="3836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5010"/>
                <a:gridCol w="4300990"/>
              </a:tblGrid>
              <a:tr h="936104"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/>
                        <a:t>1398 чел.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/>
                        <a:t>электронный </a:t>
                      </a:r>
                      <a:r>
                        <a:rPr lang="ru-RU" sz="1600" baseline="0" dirty="0" smtClean="0"/>
                        <a:t>профсоюзный билет</a:t>
                      </a:r>
                      <a:endParaRPr lang="ru-RU" sz="1600" dirty="0"/>
                    </a:p>
                  </a:txBody>
                  <a:tcPr anchor="ctr"/>
                </a:tc>
              </a:tr>
              <a:tr h="936104"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/>
                        <a:t>2379 чел. 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  <a:r>
                        <a:rPr lang="ru-RU" sz="16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у</a:t>
                      </a:r>
                      <a:r>
                        <a:rPr lang="ru-RU" sz="16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частвуют в бонусной программе </a:t>
                      </a:r>
                      <a:r>
                        <a:rPr lang="en-US" sz="16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PROFCARDS</a:t>
                      </a:r>
                      <a:endParaRPr lang="ru-RU" sz="16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224136"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/>
                        <a:t>10 </a:t>
                      </a:r>
                      <a:r>
                        <a:rPr lang="ru-RU" sz="1800" b="1" dirty="0" smtClean="0"/>
                        <a:t>387 чел.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учетные карточки </a:t>
                      </a:r>
                      <a:endParaRPr lang="ru-RU" sz="160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6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членов Профсоюза в едином электронном реестре</a:t>
                      </a:r>
                      <a:endParaRPr lang="ru-RU" sz="16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40636"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smtClean="0"/>
                        <a:t>100%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solidFill>
                            <a:schemeClr val="tx2"/>
                          </a:solidFill>
                        </a:rPr>
                        <a:t>статотчётов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 ППО сдано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</a:rPr>
                        <a:t> в АИС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275856" y="1102053"/>
            <a:ext cx="338437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dirty="0" smtClean="0"/>
              <a:t>В 2022 году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24292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ru-RU"/>
          </a:p>
        </p:txBody>
      </p:sp>
      <p:sp>
        <p:nvSpPr>
          <p:cNvPr id="70702" name="AutoShape 46"/>
          <p:cNvSpPr>
            <a:spLocks noChangeArrowheads="1"/>
          </p:cNvSpPr>
          <p:nvPr/>
        </p:nvSpPr>
        <p:spPr bwMode="ltGray">
          <a:xfrm rot="5400000">
            <a:off x="-1795430" y="141980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2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0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0703" name="AutoShape 47"/>
          <p:cNvSpPr>
            <a:spLocks noChangeArrowheads="1"/>
          </p:cNvSpPr>
          <p:nvPr/>
        </p:nvSpPr>
        <p:spPr bwMode="ltGray">
          <a:xfrm rot="5400000" flipH="1">
            <a:off x="-1367763" y="1840497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4"/>
                  <a:pt x="10856" y="10769"/>
                  <a:pt x="10856" y="10800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36000"/>
                </a:schemeClr>
              </a:gs>
              <a:gs pos="100000">
                <a:schemeClr val="hlink">
                  <a:gamma/>
                  <a:tint val="3372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0704" name="AutoShape 48"/>
          <p:cNvSpPr>
            <a:spLocks noChangeArrowheads="1"/>
          </p:cNvSpPr>
          <p:nvPr/>
        </p:nvSpPr>
        <p:spPr bwMode="gray">
          <a:xfrm>
            <a:off x="2238773" y="5154986"/>
            <a:ext cx="6142299" cy="779991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sz="2000" b="1" dirty="0" smtClean="0">
                <a:solidFill>
                  <a:schemeClr val="tx2"/>
                </a:solidFill>
                <a:ea typeface="Times New Roman" panose="02020603050405020304" pitchFamily="18" charset="0"/>
              </a:rPr>
              <a:t>«Школа </a:t>
            </a:r>
            <a:r>
              <a:rPr lang="ru-RU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председателей </a:t>
            </a:r>
            <a:endParaRPr lang="ru-RU" sz="2000" b="1" dirty="0" smtClean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algn="ctr" eaLnBrk="0" hangingPunct="0"/>
            <a:r>
              <a:rPr lang="ru-RU" sz="2000" b="1" dirty="0" smtClean="0">
                <a:solidFill>
                  <a:schemeClr val="tx2"/>
                </a:solidFill>
                <a:ea typeface="Times New Roman" panose="02020603050405020304" pitchFamily="18" charset="0"/>
              </a:rPr>
              <a:t>контрольно-ревизионных комиссий»</a:t>
            </a:r>
            <a:endParaRPr lang="en-US" altLang="ru-RU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</p:txBody>
      </p:sp>
      <p:sp>
        <p:nvSpPr>
          <p:cNvPr id="70705" name="AutoShape 49"/>
          <p:cNvSpPr>
            <a:spLocks noChangeArrowheads="1"/>
          </p:cNvSpPr>
          <p:nvPr/>
        </p:nvSpPr>
        <p:spPr bwMode="gray">
          <a:xfrm>
            <a:off x="2738545" y="4294617"/>
            <a:ext cx="6142299" cy="779991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sz="2000" b="1" dirty="0" smtClean="0">
                <a:solidFill>
                  <a:schemeClr val="tx2"/>
                </a:solidFill>
                <a:ea typeface="Times New Roman" panose="02020603050405020304" pitchFamily="18" charset="0"/>
              </a:rPr>
              <a:t>«Школа </a:t>
            </a:r>
            <a:r>
              <a:rPr lang="ru-RU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уполномоченных </a:t>
            </a:r>
            <a:r>
              <a:rPr lang="ru-RU" sz="2000" b="1" dirty="0" smtClean="0">
                <a:solidFill>
                  <a:schemeClr val="tx2"/>
                </a:solidFill>
                <a:ea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2"/>
                </a:solidFill>
                <a:ea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ea typeface="Times New Roman" panose="02020603050405020304" pitchFamily="18" charset="0"/>
              </a:rPr>
              <a:t>по </a:t>
            </a:r>
            <a:r>
              <a:rPr lang="ru-RU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охране </a:t>
            </a:r>
            <a:r>
              <a:rPr lang="ru-RU" sz="2000" b="1" dirty="0" smtClean="0">
                <a:solidFill>
                  <a:schemeClr val="tx2"/>
                </a:solidFill>
                <a:ea typeface="Times New Roman" panose="02020603050405020304" pitchFamily="18" charset="0"/>
              </a:rPr>
              <a:t>труда»</a:t>
            </a:r>
            <a:endParaRPr lang="en-US" altLang="ru-RU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</p:txBody>
      </p:sp>
      <p:sp>
        <p:nvSpPr>
          <p:cNvPr id="70706" name="AutoShape 50"/>
          <p:cNvSpPr>
            <a:spLocks noChangeArrowheads="1"/>
          </p:cNvSpPr>
          <p:nvPr/>
        </p:nvSpPr>
        <p:spPr bwMode="gray">
          <a:xfrm>
            <a:off x="2879477" y="3427203"/>
            <a:ext cx="6142299" cy="779991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sz="2000" b="1" dirty="0" smtClean="0">
                <a:solidFill>
                  <a:schemeClr val="tx2"/>
                </a:solidFill>
                <a:ea typeface="Times New Roman" panose="02020603050405020304" pitchFamily="18" charset="0"/>
              </a:rPr>
              <a:t>«Правовой </a:t>
            </a:r>
            <a:r>
              <a:rPr lang="ru-RU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ликбез»</a:t>
            </a:r>
            <a:endParaRPr lang="en-US" altLang="ru-RU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</p:txBody>
      </p:sp>
      <p:sp>
        <p:nvSpPr>
          <p:cNvPr id="70707" name="AutoShape 51"/>
          <p:cNvSpPr>
            <a:spLocks noChangeArrowheads="1"/>
          </p:cNvSpPr>
          <p:nvPr/>
        </p:nvSpPr>
        <p:spPr bwMode="gray">
          <a:xfrm>
            <a:off x="2727077" y="2558840"/>
            <a:ext cx="6142299" cy="779991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sz="2000" b="1" dirty="0" smtClean="0">
                <a:solidFill>
                  <a:schemeClr val="tx2"/>
                </a:solidFill>
                <a:ea typeface="Times New Roman" panose="02020603050405020304" pitchFamily="18" charset="0"/>
              </a:rPr>
              <a:t>«Школа </a:t>
            </a:r>
            <a:r>
              <a:rPr lang="ru-RU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молодого </a:t>
            </a:r>
            <a:r>
              <a:rPr lang="ru-RU" sz="2000" b="1" dirty="0" smtClean="0">
                <a:solidFill>
                  <a:schemeClr val="tx2"/>
                </a:solidFill>
                <a:ea typeface="Times New Roman" panose="02020603050405020304" pitchFamily="18" charset="0"/>
              </a:rPr>
              <a:t>педагога»</a:t>
            </a:r>
            <a:endParaRPr lang="en-US" altLang="ru-RU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</p:txBody>
      </p:sp>
      <p:sp>
        <p:nvSpPr>
          <p:cNvPr id="70708" name="AutoShape 52"/>
          <p:cNvSpPr>
            <a:spLocks noChangeArrowheads="1"/>
          </p:cNvSpPr>
          <p:nvPr/>
        </p:nvSpPr>
        <p:spPr bwMode="gray">
          <a:xfrm>
            <a:off x="2238773" y="1701724"/>
            <a:ext cx="6142299" cy="779991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sz="2000" b="1" dirty="0" smtClean="0">
                <a:solidFill>
                  <a:schemeClr val="tx2"/>
                </a:solidFill>
                <a:ea typeface="Times New Roman" panose="02020603050405020304" pitchFamily="18" charset="0"/>
              </a:rPr>
              <a:t>«Школа </a:t>
            </a:r>
            <a:r>
              <a:rPr lang="ru-RU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председателей первичных </a:t>
            </a:r>
            <a:endParaRPr lang="ru-RU" sz="2000" b="1" dirty="0" smtClean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algn="ctr" eaLnBrk="0" hangingPunct="0"/>
            <a:r>
              <a:rPr lang="ru-RU" sz="2000" b="1" dirty="0" smtClean="0">
                <a:solidFill>
                  <a:schemeClr val="tx2"/>
                </a:solidFill>
                <a:ea typeface="Times New Roman" panose="02020603050405020304" pitchFamily="18" charset="0"/>
              </a:rPr>
              <a:t>профсоюзных организаций»</a:t>
            </a:r>
            <a:endParaRPr lang="en-US" altLang="ru-RU" sz="2000" b="1" dirty="0">
              <a:solidFill>
                <a:schemeClr val="tx2"/>
              </a:solidFill>
            </a:endParaRPr>
          </a:p>
        </p:txBody>
      </p:sp>
      <p:grpSp>
        <p:nvGrpSpPr>
          <p:cNvPr id="70709" name="Group 53"/>
          <p:cNvGrpSpPr>
            <a:grpSpLocks/>
          </p:cNvGrpSpPr>
          <p:nvPr/>
        </p:nvGrpSpPr>
        <p:grpSpPr bwMode="auto">
          <a:xfrm>
            <a:off x="2053884" y="1890118"/>
            <a:ext cx="621836" cy="584993"/>
            <a:chOff x="2078" y="1680"/>
            <a:chExt cx="1615" cy="1615"/>
          </a:xfrm>
        </p:grpSpPr>
        <p:sp>
          <p:nvSpPr>
            <p:cNvPr id="70710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11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12" name="Oval 5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713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714" name="Oval 5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70715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70737" name="Group 81"/>
          <p:cNvGrpSpPr>
            <a:grpSpLocks/>
          </p:cNvGrpSpPr>
          <p:nvPr/>
        </p:nvGrpSpPr>
        <p:grpSpPr bwMode="auto">
          <a:xfrm>
            <a:off x="2020923" y="5171029"/>
            <a:ext cx="595472" cy="584993"/>
            <a:chOff x="2078" y="1680"/>
            <a:chExt cx="1615" cy="1615"/>
          </a:xfrm>
        </p:grpSpPr>
        <p:sp>
          <p:nvSpPr>
            <p:cNvPr id="70738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39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40" name="Oval 8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741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742" name="Oval 8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70743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pic>
        <p:nvPicPr>
          <p:cNvPr id="52" name="Picture 2" descr="https://vseapsny.ru/uploads/posts/2020-01/1579791234_1579619177_obuchenie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83" y="2901712"/>
            <a:ext cx="2491860" cy="175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847">
            <a:off x="1695227" y="3373361"/>
            <a:ext cx="687536" cy="670119"/>
          </a:xfrm>
          <a:prstGeom prst="rect">
            <a:avLst/>
          </a:prstGeom>
        </p:spPr>
      </p:pic>
      <p:grpSp>
        <p:nvGrpSpPr>
          <p:cNvPr id="70716" name="Group 60"/>
          <p:cNvGrpSpPr>
            <a:grpSpLocks/>
          </p:cNvGrpSpPr>
          <p:nvPr/>
        </p:nvGrpSpPr>
        <p:grpSpPr bwMode="auto">
          <a:xfrm>
            <a:off x="2477924" y="2679006"/>
            <a:ext cx="615959" cy="584993"/>
            <a:chOff x="2078" y="1680"/>
            <a:chExt cx="1615" cy="1615"/>
          </a:xfrm>
        </p:grpSpPr>
        <p:sp>
          <p:nvSpPr>
            <p:cNvPr id="707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19" name="Oval 6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7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721" name="Oval 6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707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70723" name="Group 67"/>
          <p:cNvGrpSpPr>
            <a:grpSpLocks/>
          </p:cNvGrpSpPr>
          <p:nvPr/>
        </p:nvGrpSpPr>
        <p:grpSpPr bwMode="auto">
          <a:xfrm>
            <a:off x="2588739" y="3502742"/>
            <a:ext cx="615958" cy="584993"/>
            <a:chOff x="2078" y="1680"/>
            <a:chExt cx="1615" cy="1615"/>
          </a:xfrm>
        </p:grpSpPr>
        <p:sp>
          <p:nvSpPr>
            <p:cNvPr id="70724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25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26" name="Oval 7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727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728" name="Oval 7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70729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70730" name="Group 74"/>
          <p:cNvGrpSpPr>
            <a:grpSpLocks/>
          </p:cNvGrpSpPr>
          <p:nvPr/>
        </p:nvGrpSpPr>
        <p:grpSpPr bwMode="auto">
          <a:xfrm>
            <a:off x="2474915" y="4352379"/>
            <a:ext cx="614755" cy="584993"/>
            <a:chOff x="2078" y="1680"/>
            <a:chExt cx="1615" cy="1615"/>
          </a:xfrm>
        </p:grpSpPr>
        <p:sp>
          <p:nvSpPr>
            <p:cNvPr id="70731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32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733" name="Oval 7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734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735" name="Oval 7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70736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55" name="Заголовок 1"/>
          <p:cNvSpPr txBox="1">
            <a:spLocks/>
          </p:cNvSpPr>
          <p:nvPr/>
        </p:nvSpPr>
        <p:spPr bwMode="black">
          <a:xfrm>
            <a:off x="1043608" y="-12023"/>
            <a:ext cx="7543273" cy="79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 eaLnBrk="0" hangingPunct="0"/>
            <a:r>
              <a:rPr lang="ru-RU" sz="1400" b="1" dirty="0" smtClean="0">
                <a:solidFill>
                  <a:schemeClr val="bg1"/>
                </a:solidFill>
              </a:rPr>
              <a:t>Реализация федеральных </a:t>
            </a:r>
            <a:r>
              <a:rPr lang="ru-RU" sz="1400" b="1" dirty="0" err="1" smtClean="0">
                <a:solidFill>
                  <a:schemeClr val="bg1"/>
                </a:solidFill>
              </a:rPr>
              <a:t>общепрофсоюзных</a:t>
            </a:r>
            <a:r>
              <a:rPr lang="ru-RU" sz="1400" b="1" dirty="0" smtClean="0">
                <a:solidFill>
                  <a:schemeClr val="bg1"/>
                </a:solidFill>
              </a:rPr>
              <a:t> проектов</a:t>
            </a:r>
            <a:r>
              <a:rPr lang="ru-RU" sz="14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/>
            </a:r>
            <a:br>
              <a:rPr lang="ru-RU" sz="14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4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/>
            </a:r>
            <a:br>
              <a:rPr lang="ru-RU" sz="4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4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/>
            </a:r>
            <a:br>
              <a:rPr lang="ru-RU" sz="4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altLang="ru-RU" sz="28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Профсоюзное  образование</a:t>
            </a:r>
            <a:endParaRPr lang="ru-RU" sz="2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8555" y="2704517"/>
            <a:ext cx="518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618243" y="3536249"/>
            <a:ext cx="518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520070" y="4390364"/>
            <a:ext cx="518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65834" y="5188131"/>
            <a:ext cx="518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05329" y="1918407"/>
            <a:ext cx="518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8</a:t>
            </a:r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viprkp.ru/wp-content/uploads/2022/01/zdorovie_reshenei1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68" y="1812601"/>
            <a:ext cx="8919047" cy="364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516392" y="5013176"/>
            <a:ext cx="2800024" cy="1267535"/>
          </a:xfrm>
          <a:prstGeom prst="rect">
            <a:avLst/>
          </a:prstGeom>
          <a:solidFill>
            <a:srgbClr val="FDB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599092" y="5013176"/>
            <a:ext cx="1297991" cy="1267535"/>
          </a:xfrm>
          <a:prstGeom prst="ellipse">
            <a:avLst/>
          </a:prstGeom>
          <a:solidFill>
            <a:srgbClr val="FDB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603696" y="3068961"/>
            <a:ext cx="1288784" cy="1296144"/>
          </a:xfrm>
          <a:prstGeom prst="ellipse">
            <a:avLst/>
          </a:prstGeom>
          <a:solidFill>
            <a:srgbClr val="76A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508102" y="3068960"/>
            <a:ext cx="2808314" cy="1296144"/>
          </a:xfrm>
          <a:prstGeom prst="rect">
            <a:avLst/>
          </a:prstGeom>
          <a:solidFill>
            <a:srgbClr val="76A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451" y="-19837"/>
            <a:ext cx="7949947" cy="796563"/>
          </a:xfrm>
        </p:spPr>
        <p:txBody>
          <a:bodyPr/>
          <a:lstStyle/>
          <a:p>
            <a:pPr algn="ctr" eaLnBrk="0" hangingPunct="0"/>
            <a:r>
              <a:rPr lang="ru-RU" sz="1400" b="1" dirty="0">
                <a:solidFill>
                  <a:schemeClr val="bg1"/>
                </a:solidFill>
              </a:rPr>
              <a:t>Реализация федеральных </a:t>
            </a:r>
            <a:r>
              <a:rPr lang="ru-RU" sz="1400" b="1" dirty="0" err="1">
                <a:solidFill>
                  <a:schemeClr val="bg1"/>
                </a:solidFill>
              </a:rPr>
              <a:t>общепрофсоюзных</a:t>
            </a:r>
            <a:r>
              <a:rPr lang="ru-RU" sz="1400" b="1" dirty="0">
                <a:solidFill>
                  <a:schemeClr val="bg1"/>
                </a:solidFill>
              </a:rPr>
              <a:t> проектов</a:t>
            </a:r>
            <a:r>
              <a:rPr lang="ru-RU" sz="1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/>
            </a:r>
            <a:br>
              <a:rPr lang="ru-RU" sz="1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/>
            </a:r>
            <a:br>
              <a:rPr lang="ru-RU" sz="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4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/>
            </a:r>
            <a:br>
              <a:rPr lang="ru-RU" sz="4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28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«</a:t>
            </a:r>
            <a:r>
              <a:rPr lang="ru-RU" altLang="ru-RU" sz="28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Профсоюз – территория здоровья</a:t>
            </a:r>
            <a:r>
              <a:rPr lang="ru-RU" sz="28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08102" y="1161654"/>
            <a:ext cx="2808313" cy="12592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668344" y="1161654"/>
            <a:ext cx="1224136" cy="125923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08104" y="1262678"/>
            <a:ext cx="3018936" cy="1086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1310869"/>
            <a:ext cx="32395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Manrope Medium" pitchFamily="2" charset="0"/>
                <a:ea typeface="Roboto" panose="02000000000000000000" pitchFamily="2" charset="0"/>
              </a:rPr>
              <a:t>Участие во Всероссийском конкурсе </a:t>
            </a:r>
            <a:r>
              <a:rPr lang="ru-RU" b="1" dirty="0" smtClean="0">
                <a:latin typeface="Manrope Medium" pitchFamily="2" charset="0"/>
                <a:ea typeface="Roboto" panose="02000000000000000000" pitchFamily="2" charset="0"/>
              </a:rPr>
              <a:t/>
            </a:r>
            <a:br>
              <a:rPr lang="ru-RU" b="1" dirty="0" smtClean="0">
                <a:latin typeface="Manrope Medium" pitchFamily="2" charset="0"/>
                <a:ea typeface="Roboto" panose="02000000000000000000" pitchFamily="2" charset="0"/>
              </a:rPr>
            </a:br>
            <a:r>
              <a:rPr lang="ru-RU" b="1" dirty="0" smtClean="0">
                <a:latin typeface="Manrope Medium" pitchFamily="2" charset="0"/>
                <a:ea typeface="Roboto" panose="02000000000000000000" pitchFamily="2" charset="0"/>
              </a:rPr>
              <a:t>«</a:t>
            </a:r>
            <a:r>
              <a:rPr lang="ru-RU" b="1" dirty="0">
                <a:latin typeface="Manrope Medium" pitchFamily="2" charset="0"/>
                <a:ea typeface="Roboto" panose="02000000000000000000" pitchFamily="2" charset="0"/>
              </a:rPr>
              <a:t>Здоровые решения</a:t>
            </a:r>
            <a:r>
              <a:rPr lang="ru-RU" b="1" dirty="0" smtClean="0">
                <a:latin typeface="Manrope Medium" pitchFamily="2" charset="0"/>
                <a:ea typeface="Roboto" panose="02000000000000000000" pitchFamily="2" charset="0"/>
              </a:rPr>
              <a:t>»</a:t>
            </a:r>
            <a:endParaRPr lang="ru-RU" b="1" dirty="0">
              <a:latin typeface="Manrope Medium" pitchFamily="2" charset="0"/>
              <a:ea typeface="Roboto" panose="02000000000000000000" pitchFamily="2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99816" y="3140968"/>
            <a:ext cx="3009435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890392" y="3222914"/>
            <a:ext cx="218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Manrope Medium" pitchFamily="2" charset="0"/>
                <a:ea typeface="Roboto" panose="02000000000000000000" pitchFamily="2" charset="0"/>
              </a:rPr>
              <a:t>Физкультура </a:t>
            </a:r>
            <a:r>
              <a:rPr lang="ru-RU" b="1" dirty="0" smtClean="0">
                <a:latin typeface="Manrope Medium" pitchFamily="2" charset="0"/>
                <a:ea typeface="Roboto" panose="02000000000000000000" pitchFamily="2" charset="0"/>
              </a:rPr>
              <a:t/>
            </a:r>
            <a:br>
              <a:rPr lang="ru-RU" b="1" dirty="0" smtClean="0">
                <a:latin typeface="Manrope Medium" pitchFamily="2" charset="0"/>
                <a:ea typeface="Roboto" panose="02000000000000000000" pitchFamily="2" charset="0"/>
              </a:rPr>
            </a:br>
            <a:r>
              <a:rPr lang="ru-RU" b="1" dirty="0" smtClean="0">
                <a:latin typeface="Manrope Medium" pitchFamily="2" charset="0"/>
                <a:ea typeface="Roboto" panose="02000000000000000000" pitchFamily="2" charset="0"/>
              </a:rPr>
              <a:t>на </a:t>
            </a:r>
            <a:br>
              <a:rPr lang="ru-RU" b="1" dirty="0" smtClean="0">
                <a:latin typeface="Manrope Medium" pitchFamily="2" charset="0"/>
                <a:ea typeface="Roboto" panose="02000000000000000000" pitchFamily="2" charset="0"/>
              </a:rPr>
            </a:br>
            <a:r>
              <a:rPr lang="ru-RU" b="1" dirty="0" smtClean="0">
                <a:latin typeface="Manrope Medium" pitchFamily="2" charset="0"/>
                <a:ea typeface="Roboto" panose="02000000000000000000" pitchFamily="2" charset="0"/>
              </a:rPr>
              <a:t>производстве</a:t>
            </a:r>
            <a:endParaRPr lang="ru-RU" b="1" dirty="0">
              <a:latin typeface="Manrope Medium" pitchFamily="2" charset="0"/>
              <a:ea typeface="Roboto" panose="02000000000000000000" pitchFamily="2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16392" y="5084892"/>
            <a:ext cx="2973211" cy="1127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508103" y="5134960"/>
            <a:ext cx="3042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Manrope Medium" pitchFamily="2" charset="0"/>
                <a:ea typeface="Roboto" panose="02000000000000000000" pitchFamily="2" charset="0"/>
              </a:rPr>
              <a:t>Участие </a:t>
            </a:r>
            <a:r>
              <a:rPr lang="ru-RU" b="1" dirty="0" smtClean="0">
                <a:latin typeface="Manrope Medium" pitchFamily="2" charset="0"/>
                <a:ea typeface="Roboto" panose="02000000000000000000" pitchFamily="2" charset="0"/>
              </a:rPr>
              <a:t/>
            </a:r>
            <a:br>
              <a:rPr lang="ru-RU" b="1" dirty="0" smtClean="0">
                <a:latin typeface="Manrope Medium" pitchFamily="2" charset="0"/>
                <a:ea typeface="Roboto" panose="02000000000000000000" pitchFamily="2" charset="0"/>
              </a:rPr>
            </a:br>
            <a:r>
              <a:rPr lang="ru-RU" b="1" dirty="0" smtClean="0">
                <a:latin typeface="Manrope Medium" pitchFamily="2" charset="0"/>
                <a:ea typeface="Roboto" panose="02000000000000000000" pitchFamily="2" charset="0"/>
              </a:rPr>
              <a:t>в </a:t>
            </a:r>
            <a:r>
              <a:rPr lang="ru-RU" b="1" dirty="0">
                <a:latin typeface="Manrope Medium" pitchFamily="2" charset="0"/>
                <a:ea typeface="Roboto" panose="02000000000000000000" pitchFamily="2" charset="0"/>
              </a:rPr>
              <a:t>тренинг-лагере «</a:t>
            </a:r>
            <a:r>
              <a:rPr lang="ru-RU" b="1" dirty="0" err="1">
                <a:latin typeface="Manrope Medium" pitchFamily="2" charset="0"/>
                <a:ea typeface="Roboto" panose="02000000000000000000" pitchFamily="2" charset="0"/>
              </a:rPr>
              <a:t>Амбассадоры</a:t>
            </a:r>
            <a:r>
              <a:rPr lang="ru-RU" b="1" dirty="0">
                <a:latin typeface="Manrope Medium" pitchFamily="2" charset="0"/>
                <a:ea typeface="Roboto" panose="02000000000000000000" pitchFamily="2" charset="0"/>
              </a:rPr>
              <a:t> здоровья</a:t>
            </a:r>
            <a:r>
              <a:rPr lang="ru-RU" b="1" dirty="0" smtClean="0">
                <a:latin typeface="Manrope Medium" pitchFamily="2" charset="0"/>
                <a:ea typeface="Roboto" panose="02000000000000000000" pitchFamily="2" charset="0"/>
              </a:rPr>
              <a:t>» </a:t>
            </a:r>
            <a:endParaRPr lang="ru-RU" b="1" dirty="0">
              <a:latin typeface="Manrope Medium" pitchFamily="2" charset="0"/>
              <a:ea typeface="Roboto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5836" y="1274526"/>
            <a:ext cx="50405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Победители </a:t>
            </a:r>
            <a:r>
              <a:rPr lang="ru-RU" sz="1600" dirty="0" err="1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общепрофсоюзной</a:t>
            </a:r>
            <a:r>
              <a:rPr lang="ru-RU" sz="1600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 акции «Подзарядка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 для всех» в номинации «Танцевальная зарядка»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МАДОУ д/с № 36,     МАДОУ ЦРР д/с № 50</a:t>
            </a:r>
            <a:endParaRPr lang="ru-RU" sz="1600" dirty="0">
              <a:solidFill>
                <a:schemeClr val="tx2"/>
              </a:solidFill>
              <a:latin typeface="Manrope Medium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7749" y="5277611"/>
            <a:ext cx="5040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Июль 2022 года, Краснодарский край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4 чел. из   МАДОУ д/с № 36,  МАДОУ ЦРР д/с № 50</a:t>
            </a:r>
            <a:endParaRPr lang="ru-RU" sz="1600" dirty="0">
              <a:solidFill>
                <a:schemeClr val="tx2"/>
              </a:solidFill>
              <a:latin typeface="Manrope Medium" pitchFamily="2" charset="0"/>
              <a:ea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6344" y="3547755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Дошкольные образовательные учреждения</a:t>
            </a:r>
            <a:endParaRPr lang="ru-RU" sz="1600" dirty="0">
              <a:solidFill>
                <a:schemeClr val="tx2"/>
              </a:solidFill>
              <a:latin typeface="Manrope Medium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682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121" y="1161654"/>
            <a:ext cx="5842239" cy="5203144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170606" y="5013175"/>
            <a:ext cx="1297991" cy="1267535"/>
          </a:xfrm>
          <a:prstGeom prst="ellipse">
            <a:avLst/>
          </a:prstGeom>
          <a:solidFill>
            <a:srgbClr val="F27B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94195" y="5013175"/>
            <a:ext cx="1907443" cy="1259234"/>
          </a:xfrm>
          <a:prstGeom prst="rect">
            <a:avLst/>
          </a:prstGeom>
          <a:solidFill>
            <a:srgbClr val="F27B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83567" y="3079200"/>
            <a:ext cx="2018071" cy="1259234"/>
          </a:xfrm>
          <a:prstGeom prst="rect">
            <a:avLst/>
          </a:prstGeom>
          <a:solidFill>
            <a:srgbClr val="D23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38132" y="3079200"/>
            <a:ext cx="1297991" cy="1267535"/>
          </a:xfrm>
          <a:prstGeom prst="ellipse">
            <a:avLst/>
          </a:prstGeom>
          <a:solidFill>
            <a:srgbClr val="D23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94195" y="1161653"/>
            <a:ext cx="1907444" cy="1279621"/>
          </a:xfrm>
          <a:prstGeom prst="rect">
            <a:avLst/>
          </a:prstGeom>
          <a:solidFill>
            <a:srgbClr val="804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70606" y="1173739"/>
            <a:ext cx="1297991" cy="1267535"/>
          </a:xfrm>
          <a:prstGeom prst="ellipse">
            <a:avLst/>
          </a:prstGeom>
          <a:solidFill>
            <a:srgbClr val="804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6549" y="1728"/>
            <a:ext cx="7877229" cy="796563"/>
          </a:xfrm>
        </p:spPr>
        <p:txBody>
          <a:bodyPr/>
          <a:lstStyle/>
          <a:p>
            <a:pPr algn="ctr" eaLnBrk="0" hangingPunct="0"/>
            <a:r>
              <a:rPr lang="ru-RU" sz="1400" b="1" dirty="0">
                <a:solidFill>
                  <a:schemeClr val="bg1"/>
                </a:solidFill>
              </a:rPr>
              <a:t>Реализация федеральных </a:t>
            </a:r>
            <a:r>
              <a:rPr lang="ru-RU" sz="1400" b="1" dirty="0" err="1">
                <a:solidFill>
                  <a:schemeClr val="bg1"/>
                </a:solidFill>
              </a:rPr>
              <a:t>общепрофсоюзных</a:t>
            </a:r>
            <a:r>
              <a:rPr lang="ru-RU" sz="1400" b="1" dirty="0">
                <a:solidFill>
                  <a:schemeClr val="bg1"/>
                </a:solidFill>
              </a:rPr>
              <a:t> проектов</a:t>
            </a:r>
            <a:r>
              <a:rPr lang="ru-RU" sz="1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/>
            </a:r>
            <a:br>
              <a:rPr lang="ru-RU" sz="1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/>
            </a:r>
            <a:br>
              <a:rPr lang="ru-RU" sz="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4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/>
            </a:r>
            <a:br>
              <a:rPr lang="ru-RU" sz="4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altLang="ru-RU" sz="28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Профсоюз </a:t>
            </a:r>
            <a:r>
              <a:rPr lang="ru-RU" altLang="ru-RU" sz="28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– </a:t>
            </a:r>
            <a:r>
              <a:rPr lang="ru-RU" altLang="ru-RU" sz="28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территория здоровья</a:t>
            </a:r>
            <a:endParaRPr lang="ru-RU" sz="2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52866" y="3139504"/>
            <a:ext cx="2048772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2866" y="5066727"/>
            <a:ext cx="2767006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83569" y="1205144"/>
            <a:ext cx="2651586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52866" y="1551929"/>
            <a:ext cx="1906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Manrope Medium" pitchFamily="2" charset="0"/>
                <a:ea typeface="Roboto" panose="02000000000000000000" pitchFamily="2" charset="0"/>
              </a:rPr>
              <a:t>Спартакиада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2705" y="3361625"/>
            <a:ext cx="2118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Manrope Medium" pitchFamily="2" charset="0"/>
                <a:ea typeface="Roboto" panose="02000000000000000000" pitchFamily="2" charset="0"/>
              </a:rPr>
              <a:t>Туристические походы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2866" y="5134959"/>
            <a:ext cx="1996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Manrope Medium" pitchFamily="2" charset="0"/>
                <a:ea typeface="Roboto" panose="02000000000000000000" pitchFamily="2" charset="0"/>
              </a:rPr>
              <a:t>Оздоровление и </a:t>
            </a:r>
            <a:r>
              <a:rPr lang="ru-RU" sz="2000" b="1" dirty="0" smtClean="0">
                <a:latin typeface="Manrope Medium" pitchFamily="2" charset="0"/>
                <a:ea typeface="Roboto" panose="02000000000000000000" pitchFamily="2" charset="0"/>
              </a:rPr>
              <a:t/>
            </a:r>
            <a:br>
              <a:rPr lang="ru-RU" sz="2000" b="1" dirty="0" smtClean="0">
                <a:latin typeface="Manrope Medium" pitchFamily="2" charset="0"/>
                <a:ea typeface="Roboto" panose="02000000000000000000" pitchFamily="2" charset="0"/>
              </a:rPr>
            </a:br>
            <a:r>
              <a:rPr lang="ru-RU" sz="2000" b="1" dirty="0" smtClean="0">
                <a:latin typeface="Manrope Medium" pitchFamily="2" charset="0"/>
                <a:ea typeface="Roboto" panose="02000000000000000000" pitchFamily="2" charset="0"/>
              </a:rPr>
              <a:t>отдых </a:t>
            </a:r>
            <a:endParaRPr lang="ru-RU" sz="2000" b="1" dirty="0">
              <a:latin typeface="Manrope Medium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74214" y="1242422"/>
            <a:ext cx="63902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ОУ – 35 команд,  9 видов спорта                ш.48             ш.5        ш.63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ДОУ - 57 команд, 8 видов спорта               с.135             с.3        с.141</a:t>
            </a:r>
            <a:endParaRPr lang="ru-RU" sz="1600" dirty="0">
              <a:solidFill>
                <a:schemeClr val="tx2"/>
              </a:solidFill>
              <a:latin typeface="Manrope Medium" pitchFamily="2" charset="0"/>
              <a:ea typeface="Roboto" panose="02000000000000000000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Мужчины -  22 команды, 12 видов           Солнце         г.49        КПД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5"/>
          <a:stretch/>
        </p:blipFill>
        <p:spPr>
          <a:xfrm>
            <a:off x="8005576" y="2023178"/>
            <a:ext cx="360040" cy="3581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6456" b="-10992"/>
          <a:stretch/>
        </p:blipFill>
        <p:spPr>
          <a:xfrm>
            <a:off x="6110469" y="2017666"/>
            <a:ext cx="372208" cy="40080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3" r="32574" b="-1444"/>
          <a:stretch/>
        </p:blipFill>
        <p:spPr>
          <a:xfrm>
            <a:off x="7236296" y="2023274"/>
            <a:ext cx="360040" cy="35792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6456" b="-10992"/>
          <a:stretch/>
        </p:blipFill>
        <p:spPr>
          <a:xfrm>
            <a:off x="6110469" y="1607102"/>
            <a:ext cx="372208" cy="4008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3" r="32574" b="-1444"/>
          <a:stretch/>
        </p:blipFill>
        <p:spPr>
          <a:xfrm>
            <a:off x="7239356" y="1632847"/>
            <a:ext cx="360040" cy="35792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5"/>
          <a:stretch/>
        </p:blipFill>
        <p:spPr>
          <a:xfrm>
            <a:off x="8005576" y="1619466"/>
            <a:ext cx="360040" cy="35811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6456" b="-10992"/>
          <a:stretch/>
        </p:blipFill>
        <p:spPr>
          <a:xfrm>
            <a:off x="6098675" y="1224359"/>
            <a:ext cx="372208" cy="40080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3" r="32574" b="-1444"/>
          <a:stretch/>
        </p:blipFill>
        <p:spPr>
          <a:xfrm>
            <a:off x="7236296" y="1242327"/>
            <a:ext cx="360040" cy="35792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5"/>
          <a:stretch/>
        </p:blipFill>
        <p:spPr>
          <a:xfrm>
            <a:off x="8014101" y="1238554"/>
            <a:ext cx="360040" cy="358112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802315" y="3084725"/>
            <a:ext cx="59340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посвящены Году корпоративной культуры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7.05-9.05 – сплав по реке </a:t>
            </a:r>
            <a:r>
              <a:rPr lang="ru-RU" dirty="0" err="1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Вижай</a:t>
            </a:r>
            <a:r>
              <a:rPr lang="ru-RU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 </a:t>
            </a:r>
            <a:r>
              <a:rPr lang="ru-RU" sz="1600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(Пермский край)</a:t>
            </a:r>
            <a:endParaRPr lang="ru-RU" dirty="0" smtClean="0">
              <a:solidFill>
                <a:schemeClr val="tx2"/>
              </a:solidFill>
              <a:latin typeface="Manrope Medium" pitchFamily="2" charset="0"/>
              <a:ea typeface="Roboto" panose="02000000000000000000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30.09-02.10 – подъем на хребет </a:t>
            </a:r>
            <a:r>
              <a:rPr lang="ru-RU" dirty="0" err="1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Яманкай</a:t>
            </a:r>
            <a:r>
              <a:rPr lang="ru-RU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 </a:t>
            </a:r>
            <a:r>
              <a:rPr lang="ru-RU" sz="1600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(Башкирия)</a:t>
            </a:r>
            <a:endParaRPr lang="ru-RU" sz="1600" dirty="0">
              <a:solidFill>
                <a:schemeClr val="tx2"/>
              </a:solidFill>
              <a:latin typeface="Manrope Medium" pitchFamily="2" charset="0"/>
              <a:ea typeface="Roboto" panose="020000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649616" y="5089330"/>
            <a:ext cx="638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Черноморское побережье (бесплатно): 128 </a:t>
            </a:r>
            <a:r>
              <a:rPr lang="ru-RU" sz="1600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чел.</a:t>
            </a:r>
            <a:endParaRPr lang="ru-RU" dirty="0" smtClean="0">
              <a:solidFill>
                <a:schemeClr val="tx2"/>
              </a:solidFill>
              <a:latin typeface="Manrope Medium" pitchFamily="2" charset="0"/>
              <a:ea typeface="Roboto" panose="02000000000000000000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Градостроитель (50%): 23 чел., санатории ТО (10%) – 22 </a:t>
            </a:r>
            <a:r>
              <a:rPr lang="ru-RU" sz="1400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чел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Материальная помощь на санаторное лечение:  24 </a:t>
            </a:r>
            <a:r>
              <a:rPr lang="ru-RU" sz="1600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чел.</a:t>
            </a:r>
            <a:endParaRPr lang="ru-RU" dirty="0" smtClean="0">
              <a:solidFill>
                <a:schemeClr val="tx2"/>
              </a:solidFill>
              <a:latin typeface="Manrope Medium" pitchFamily="2" charset="0"/>
              <a:ea typeface="Roboto" panose="02000000000000000000" pitchFamily="2" charset="0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tx2"/>
                </a:solidFill>
                <a:latin typeface="Manrope Medium" pitchFamily="2" charset="0"/>
                <a:ea typeface="Roboto" panose="02000000000000000000" pitchFamily="2" charset="0"/>
              </a:rPr>
              <a:t> на сумму 145 000 рублей  </a:t>
            </a:r>
            <a:endParaRPr lang="ru-RU" sz="1600" dirty="0">
              <a:solidFill>
                <a:schemeClr val="tx2"/>
              </a:solidFill>
              <a:latin typeface="Manrope Medium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321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black">
          <a:xfrm>
            <a:off x="1143527" y="332656"/>
            <a:ext cx="7543273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ru-RU" altLang="ru-RU" sz="28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Социальное партнёрство</a:t>
            </a:r>
            <a:endParaRPr lang="en-US" altLang="ru-RU" sz="28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9159"/>
            <a:ext cx="1683131" cy="12623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75656" y="1052736"/>
            <a:ext cx="66247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 algn="ctr">
              <a:spcAft>
                <a:spcPts val="0"/>
              </a:spcAft>
              <a:tabLst>
                <a:tab pos="4040505" algn="l"/>
              </a:tabLst>
            </a:pPr>
            <a:r>
              <a:rPr lang="ru-RU" sz="1600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РЕГИОНАЛЬНОЕ </a:t>
            </a:r>
            <a:r>
              <a:rPr lang="ru-RU" sz="1600" dirty="0" smtClean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ОТРАСЛЕВОЕ СОГЛАШЕНИЕ</a:t>
            </a:r>
            <a:endParaRPr lang="ru-RU" sz="1600" dirty="0">
              <a:solidFill>
                <a:schemeClr val="tx2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755" marR="71755" algn="ctr">
              <a:spcAft>
                <a:spcPts val="0"/>
              </a:spcAft>
              <a:tabLst>
                <a:tab pos="4040505" algn="l"/>
              </a:tabLst>
            </a:pPr>
            <a:r>
              <a:rPr lang="ru-RU" sz="1600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по  организациям, находящимся в ведении Департамента образования и науки Тюменской области, </a:t>
            </a:r>
          </a:p>
          <a:p>
            <a:pPr marL="71755" marR="71755" algn="ctr">
              <a:spcAft>
                <a:spcPts val="0"/>
              </a:spcAft>
            </a:pPr>
            <a:r>
              <a:rPr lang="ru-RU" sz="1600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на 2021-2024 годы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59201" y="2496867"/>
            <a:ext cx="7003669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  <a:tabLst>
                <a:tab pos="4040505" algn="l"/>
              </a:tabLst>
            </a:pPr>
            <a:r>
              <a:rPr lang="ru-RU" sz="1600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Территориальное отраслевое соглашение </a:t>
            </a:r>
            <a:endParaRPr lang="ru-RU" sz="105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marR="71755" algn="ctr">
              <a:lnSpc>
                <a:spcPct val="115000"/>
              </a:lnSpc>
              <a:spcAft>
                <a:spcPts val="0"/>
              </a:spcAft>
              <a:tabLst>
                <a:tab pos="4040505" algn="l"/>
              </a:tabLst>
            </a:pPr>
            <a:r>
              <a:rPr lang="ru-RU" sz="1600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отношении муниципальных образовательных организаций, находящихся в ведении департамента образования Администрации города </a:t>
            </a:r>
            <a:r>
              <a:rPr lang="ru-RU" sz="1600" dirty="0" smtClean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Тюмени, </a:t>
            </a:r>
            <a:r>
              <a:rPr lang="ru-RU" sz="1600" dirty="0" smtClean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2022 – 2025 годы</a:t>
            </a:r>
            <a:endParaRPr lang="ru-RU" sz="105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03991"/>
            <a:ext cx="1683131" cy="126234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59910" y="4192194"/>
            <a:ext cx="7003669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  <a:tabLst>
                <a:tab pos="4040505" algn="l"/>
              </a:tabLst>
            </a:pPr>
            <a:r>
              <a:rPr lang="ru-RU" b="1" dirty="0" smtClean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  <a:r>
              <a:rPr lang="ru-RU" dirty="0" smtClean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коллективных договоров образовательных </a:t>
            </a:r>
            <a:r>
              <a:rPr lang="ru-RU" sz="1600" dirty="0" smtClean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учреждений</a:t>
            </a:r>
            <a:br>
              <a:rPr lang="ru-RU" sz="1600" dirty="0" smtClean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города Тюмени </a:t>
            </a:r>
            <a:r>
              <a:rPr lang="ru-RU" sz="1600" b="1" dirty="0" smtClean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- 100</a:t>
            </a:r>
            <a:r>
              <a:rPr lang="ru-RU" sz="1600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1600" b="1" dirty="0" smtClean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ОУ</a:t>
            </a:r>
            <a:r>
              <a:rPr lang="ru-RU" sz="1600" dirty="0" smtClean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27 из них заключены в 2022 </a:t>
            </a:r>
            <a:r>
              <a:rPr lang="ru-RU" sz="1600" dirty="0" smtClean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1600" dirty="0">
              <a:solidFill>
                <a:schemeClr val="tx2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755" marR="71755" algn="ctr">
              <a:lnSpc>
                <a:spcPct val="115000"/>
              </a:lnSpc>
              <a:spcAft>
                <a:spcPts val="0"/>
              </a:spcAft>
              <a:tabLst>
                <a:tab pos="4040505" algn="l"/>
              </a:tabLst>
            </a:pPr>
            <a:endParaRPr lang="ru-RU" sz="11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2890" y="5491186"/>
            <a:ext cx="75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Исполком ФНПР объявил 2023 год –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Годом </a:t>
            </a:r>
            <a:r>
              <a:rPr lang="ru-RU" b="1" dirty="0"/>
              <a:t>укрепления </a:t>
            </a:r>
            <a:r>
              <a:rPr lang="ru-RU" b="1" dirty="0" smtClean="0"/>
              <a:t>и </a:t>
            </a:r>
            <a:r>
              <a:rPr lang="ru-RU" b="1" dirty="0"/>
              <a:t>развития социального </a:t>
            </a:r>
            <a:r>
              <a:rPr lang="ru-RU" b="1" dirty="0" smtClean="0"/>
              <a:t>партнерства</a:t>
            </a:r>
            <a:endParaRPr lang="ru-RU" b="1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259632" y="5397013"/>
            <a:ext cx="6984776" cy="0"/>
          </a:xfrm>
          <a:prstGeom prst="line">
            <a:avLst/>
          </a:prstGeom>
          <a:ln w="44450" cmpd="tri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" y="1055809"/>
            <a:ext cx="1683131" cy="126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8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Правозащитная работа</a:t>
            </a:r>
            <a:endParaRPr lang="en-US" altLang="ru-RU" sz="28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7332398"/>
              </p:ext>
            </p:extLst>
          </p:nvPr>
        </p:nvGraphicFramePr>
        <p:xfrm>
          <a:off x="755576" y="1340768"/>
          <a:ext cx="6096000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40152" y="171543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72  человека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0152" y="224167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20  проверок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0152" y="281457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10  споров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0152" y="338748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5  обращений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0152" y="389821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32  обращения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5411" y="445690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47  публикаций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5411" y="502980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125  вопросов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0152" y="558511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516 000  рублей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mple">
  <a:themeElements>
    <a:clrScheme name="sample 3">
      <a:dk1>
        <a:srgbClr val="1D528D"/>
      </a:dk1>
      <a:lt1>
        <a:srgbClr val="FFFFFF"/>
      </a:lt1>
      <a:dk2>
        <a:srgbClr val="000000"/>
      </a:dk2>
      <a:lt2>
        <a:srgbClr val="C0C0C0"/>
      </a:lt2>
      <a:accent1>
        <a:srgbClr val="1B9AD9"/>
      </a:accent1>
      <a:accent2>
        <a:srgbClr val="E4A04E"/>
      </a:accent2>
      <a:accent3>
        <a:srgbClr val="FFFFFF"/>
      </a:accent3>
      <a:accent4>
        <a:srgbClr val="174578"/>
      </a:accent4>
      <a:accent5>
        <a:srgbClr val="ABCAE9"/>
      </a:accent5>
      <a:accent6>
        <a:srgbClr val="CF9146"/>
      </a:accent6>
      <a:hlink>
        <a:srgbClr val="66CCFF"/>
      </a:hlink>
      <a:folHlink>
        <a:srgbClr val="969696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ample 1">
        <a:dk1>
          <a:srgbClr val="003366"/>
        </a:dk1>
        <a:lt1>
          <a:srgbClr val="FFFFFF"/>
        </a:lt1>
        <a:dk2>
          <a:srgbClr val="000000"/>
        </a:dk2>
        <a:lt2>
          <a:srgbClr val="C0C0C0"/>
        </a:lt2>
        <a:accent1>
          <a:srgbClr val="3556A7"/>
        </a:accent1>
        <a:accent2>
          <a:srgbClr val="C78DD7"/>
        </a:accent2>
        <a:accent3>
          <a:srgbClr val="FFFFFF"/>
        </a:accent3>
        <a:accent4>
          <a:srgbClr val="002A56"/>
        </a:accent4>
        <a:accent5>
          <a:srgbClr val="AEB4D0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1D528D"/>
        </a:dk1>
        <a:lt1>
          <a:srgbClr val="FFFFFF"/>
        </a:lt1>
        <a:dk2>
          <a:srgbClr val="000000"/>
        </a:dk2>
        <a:lt2>
          <a:srgbClr val="C0C0C0"/>
        </a:lt2>
        <a:accent1>
          <a:srgbClr val="399D72"/>
        </a:accent1>
        <a:accent2>
          <a:srgbClr val="FF9900"/>
        </a:accent2>
        <a:accent3>
          <a:srgbClr val="FFFFFF"/>
        </a:accent3>
        <a:accent4>
          <a:srgbClr val="174578"/>
        </a:accent4>
        <a:accent5>
          <a:srgbClr val="AECCBC"/>
        </a:accent5>
        <a:accent6>
          <a:srgbClr val="E78A00"/>
        </a:accent6>
        <a:hlink>
          <a:srgbClr val="99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1D528D"/>
        </a:dk1>
        <a:lt1>
          <a:srgbClr val="FFFFFF"/>
        </a:lt1>
        <a:dk2>
          <a:srgbClr val="000000"/>
        </a:dk2>
        <a:lt2>
          <a:srgbClr val="C0C0C0"/>
        </a:lt2>
        <a:accent1>
          <a:srgbClr val="1B9AD9"/>
        </a:accent1>
        <a:accent2>
          <a:srgbClr val="E4A04E"/>
        </a:accent2>
        <a:accent3>
          <a:srgbClr val="FFFFFF"/>
        </a:accent3>
        <a:accent4>
          <a:srgbClr val="174578"/>
        </a:accent4>
        <a:accent5>
          <a:srgbClr val="ABCAE9"/>
        </a:accent5>
        <a:accent6>
          <a:srgbClr val="CF9146"/>
        </a:accent6>
        <a:hlink>
          <a:srgbClr val="66CC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76</Template>
  <TotalTime>2159</TotalTime>
  <Words>1191</Words>
  <Application>Microsoft Office PowerPoint</Application>
  <PresentationFormat>Экран (4:3)</PresentationFormat>
  <Paragraphs>300</Paragraphs>
  <Slides>23</Slides>
  <Notes>23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9" baseType="lpstr">
      <vt:lpstr>微软雅黑</vt:lpstr>
      <vt:lpstr>Arial</vt:lpstr>
      <vt:lpstr>Arial Black</vt:lpstr>
      <vt:lpstr>Bahnschrift Light</vt:lpstr>
      <vt:lpstr>Bahnschrift Light Condensed</vt:lpstr>
      <vt:lpstr>Bahnschrift SemiBold</vt:lpstr>
      <vt:lpstr>Calibri</vt:lpstr>
      <vt:lpstr>Constantia</vt:lpstr>
      <vt:lpstr>Manrope ExtraBold</vt:lpstr>
      <vt:lpstr>Manrope Medium</vt:lpstr>
      <vt:lpstr>Roboto</vt:lpstr>
      <vt:lpstr>Times New Roman</vt:lpstr>
      <vt:lpstr>Verdana</vt:lpstr>
      <vt:lpstr>Wingdings</vt:lpstr>
      <vt:lpstr>sample</vt:lpstr>
      <vt:lpstr>Image</vt:lpstr>
      <vt:lpstr>Презентация PowerPoint</vt:lpstr>
      <vt:lpstr>Презентация PowerPoint</vt:lpstr>
      <vt:lpstr>Реализация федеральных общепрофсоюзных проектов</vt:lpstr>
      <vt:lpstr>Реализация федеральных общепрофсоюзных проектов  Цифровизация Общероссийского Профсоюза образования</vt:lpstr>
      <vt:lpstr>Презентация PowerPoint</vt:lpstr>
      <vt:lpstr>Реализация федеральных общепрофсоюзных проектов   «Профсоюз – территория здоровья»</vt:lpstr>
      <vt:lpstr>Реализация федеральных общепрофсоюзных проектов   Профсоюз – территория здоровья</vt:lpstr>
      <vt:lpstr>Презентация PowerPoint</vt:lpstr>
      <vt:lpstr>Правозащитная работа</vt:lpstr>
      <vt:lpstr>Охрана труда</vt:lpstr>
      <vt:lpstr>Всероссийские конкурсы и акции </vt:lpstr>
      <vt:lpstr>Советы  и  объединения</vt:lpstr>
      <vt:lpstr>ДОХОДЫ</vt:lpstr>
      <vt:lpstr>РАСХОДЫ</vt:lpstr>
      <vt:lpstr>Профсоюзный бюджет</vt:lpstr>
      <vt:lpstr>Информационная работа</vt:lpstr>
      <vt:lpstr>Инструменты ППО</vt:lpstr>
      <vt:lpstr>Численность</vt:lpstr>
      <vt:lpstr>Численность</vt:lpstr>
      <vt:lpstr>Численность</vt:lpstr>
      <vt:lpstr>Численность</vt:lpstr>
      <vt:lpstr>2023 - Год педагога и наставника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Sherbakova</dc:creator>
  <cp:lastModifiedBy>Sherbakova</cp:lastModifiedBy>
  <cp:revision>205</cp:revision>
  <cp:lastPrinted>2023-03-14T15:43:14Z</cp:lastPrinted>
  <dcterms:created xsi:type="dcterms:W3CDTF">2023-02-03T05:53:00Z</dcterms:created>
  <dcterms:modified xsi:type="dcterms:W3CDTF">2023-03-16T05:54:58Z</dcterms:modified>
</cp:coreProperties>
</file>